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44"/>
  </p:notesMasterIdLst>
  <p:handoutMasterIdLst>
    <p:handoutMasterId r:id="rId45"/>
  </p:handoutMasterIdLst>
  <p:sldIdLst>
    <p:sldId id="256" r:id="rId6"/>
    <p:sldId id="260" r:id="rId7"/>
    <p:sldId id="277" r:id="rId8"/>
    <p:sldId id="282" r:id="rId9"/>
    <p:sldId id="283" r:id="rId10"/>
    <p:sldId id="284" r:id="rId11"/>
    <p:sldId id="285" r:id="rId12"/>
    <p:sldId id="286" r:id="rId13"/>
    <p:sldId id="288" r:id="rId14"/>
    <p:sldId id="290" r:id="rId15"/>
    <p:sldId id="292" r:id="rId16"/>
    <p:sldId id="298" r:id="rId17"/>
    <p:sldId id="318" r:id="rId18"/>
    <p:sldId id="302" r:id="rId19"/>
    <p:sldId id="303" r:id="rId20"/>
    <p:sldId id="304" r:id="rId21"/>
    <p:sldId id="305" r:id="rId22"/>
    <p:sldId id="306" r:id="rId23"/>
    <p:sldId id="308" r:id="rId24"/>
    <p:sldId id="300" r:id="rId25"/>
    <p:sldId id="309" r:id="rId26"/>
    <p:sldId id="310" r:id="rId27"/>
    <p:sldId id="311" r:id="rId28"/>
    <p:sldId id="312" r:id="rId29"/>
    <p:sldId id="314" r:id="rId30"/>
    <p:sldId id="313" r:id="rId31"/>
    <p:sldId id="315" r:id="rId32"/>
    <p:sldId id="316" r:id="rId33"/>
    <p:sldId id="317" r:id="rId34"/>
    <p:sldId id="325" r:id="rId35"/>
    <p:sldId id="319" r:id="rId36"/>
    <p:sldId id="320" r:id="rId37"/>
    <p:sldId id="321" r:id="rId38"/>
    <p:sldId id="326" r:id="rId39"/>
    <p:sldId id="322" r:id="rId40"/>
    <p:sldId id="323" r:id="rId41"/>
    <p:sldId id="327" r:id="rId42"/>
    <p:sldId id="324" r:id="rId43"/>
  </p:sldIdLst>
  <p:sldSz cx="12192000" cy="6858000"/>
  <p:notesSz cx="6858000" cy="9144000"/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C89288C-9BF8-4465-965F-3E592879D511}">
          <p14:sldIdLst>
            <p14:sldId id="256"/>
            <p14:sldId id="260"/>
            <p14:sldId id="277"/>
            <p14:sldId id="282"/>
            <p14:sldId id="283"/>
            <p14:sldId id="284"/>
            <p14:sldId id="285"/>
            <p14:sldId id="286"/>
            <p14:sldId id="288"/>
            <p14:sldId id="290"/>
            <p14:sldId id="292"/>
            <p14:sldId id="298"/>
            <p14:sldId id="318"/>
            <p14:sldId id="302"/>
            <p14:sldId id="303"/>
            <p14:sldId id="304"/>
            <p14:sldId id="305"/>
            <p14:sldId id="306"/>
            <p14:sldId id="308"/>
            <p14:sldId id="300"/>
            <p14:sldId id="309"/>
            <p14:sldId id="310"/>
            <p14:sldId id="311"/>
            <p14:sldId id="312"/>
            <p14:sldId id="314"/>
            <p14:sldId id="313"/>
            <p14:sldId id="315"/>
            <p14:sldId id="316"/>
            <p14:sldId id="317"/>
            <p14:sldId id="325"/>
            <p14:sldId id="319"/>
            <p14:sldId id="320"/>
            <p14:sldId id="321"/>
            <p14:sldId id="326"/>
            <p14:sldId id="322"/>
            <p14:sldId id="323"/>
            <p14:sldId id="327"/>
            <p14:sldId id="324"/>
          </p14:sldIdLst>
        </p14:section>
      </p14:sectionLst>
    </p:ext>
    <p:ext uri="{EFAFB233-063F-42B5-8137-9DF3F51BA10A}">
      <p15:sldGuideLst xmlns:p15="http://schemas.microsoft.com/office/powerpoint/2012/main">
        <p15:guide id="1" pos="4992" userDrawn="1">
          <p15:clr>
            <a:srgbClr val="A4A3A4"/>
          </p15:clr>
        </p15:guide>
        <p15:guide id="2" orient="horz" pos="218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TON Amelia" initials="LA" lastIdx="95" clrIdx="0">
    <p:extLst>
      <p:ext uri="{19B8F6BF-5375-455C-9EA6-DF929625EA0E}">
        <p15:presenceInfo xmlns:p15="http://schemas.microsoft.com/office/powerpoint/2012/main" userId="S::amelia.linton@hexagon.com::5347cd64-fddb-4386-953c-2e1fcc4b0670" providerId="AD"/>
      </p:ext>
    </p:extLst>
  </p:cmAuthor>
  <p:cmAuthor id="2" name="Melanie Francis" initials="MF" lastIdx="1" clrIdx="1">
    <p:extLst>
      <p:ext uri="{19B8F6BF-5375-455C-9EA6-DF929625EA0E}">
        <p15:presenceInfo xmlns:p15="http://schemas.microsoft.com/office/powerpoint/2012/main" userId="Melanie Franci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7F"/>
    <a:srgbClr val="006688"/>
    <a:srgbClr val="FFFFFF"/>
    <a:srgbClr val="E5EEF2"/>
    <a:srgbClr val="84CB78"/>
    <a:srgbClr val="DDDDDD"/>
    <a:srgbClr val="002839"/>
    <a:srgbClr val="D8117D"/>
    <a:srgbClr val="000000"/>
    <a:srgbClr val="099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1346BC-720F-48BC-B85D-C31D5899E518}" v="207" dt="2020-12-01T07:47:45.898"/>
  </p1510:revLst>
</p1510:revInfo>
</file>

<file path=ppt/tableStyles.xml><?xml version="1.0" encoding="utf-8"?>
<a:tblStyleLst xmlns:a="http://schemas.openxmlformats.org/drawingml/2006/main" def="{8EC20E35-A176-4012-BC5E-935CFFF8708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95226" autoAdjust="0"/>
  </p:normalViewPr>
  <p:slideViewPr>
    <p:cSldViewPr snapToGrid="0" snapToObjects="1">
      <p:cViewPr varScale="1">
        <p:scale>
          <a:sx n="86" d="100"/>
          <a:sy n="86" d="100"/>
        </p:scale>
        <p:origin x="528" y="58"/>
      </p:cViewPr>
      <p:guideLst>
        <p:guide pos="4992"/>
        <p:guide orient="horz" pos="21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handoutMaster" Target="handoutMasters/handoutMaster1.xml"/><Relationship Id="rId53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52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gs" Target="tags/tag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" userId="af693156-ef0a-4a73-bb6c-80f7b8050836" providerId="ADAL" clId="{991346BC-720F-48BC-B85D-C31D5899E518}"/>
    <pc:docChg chg="custSel modSld">
      <pc:chgData name="Gabriel" userId="af693156-ef0a-4a73-bb6c-80f7b8050836" providerId="ADAL" clId="{991346BC-720F-48BC-B85D-C31D5899E518}" dt="2020-12-01T14:44:08.752" v="41" actId="1076"/>
      <pc:docMkLst>
        <pc:docMk/>
      </pc:docMkLst>
      <pc:sldChg chg="modSp mod">
        <pc:chgData name="Gabriel" userId="af693156-ef0a-4a73-bb6c-80f7b8050836" providerId="ADAL" clId="{991346BC-720F-48BC-B85D-C31D5899E518}" dt="2020-12-01T14:44:08.752" v="41" actId="1076"/>
        <pc:sldMkLst>
          <pc:docMk/>
          <pc:sldMk cId="540142029" sldId="327"/>
        </pc:sldMkLst>
        <pc:spChg chg="mod">
          <ac:chgData name="Gabriel" userId="af693156-ef0a-4a73-bb6c-80f7b8050836" providerId="ADAL" clId="{991346BC-720F-48BC-B85D-C31D5899E518}" dt="2020-12-01T14:44:08.752" v="41" actId="1076"/>
          <ac:spMkLst>
            <pc:docMk/>
            <pc:sldMk cId="540142029" sldId="327"/>
            <ac:spMk id="7" creationId="{B0D3E494-382F-4E0D-A779-A463927E90CA}"/>
          </ac:spMkLst>
        </pc:spChg>
      </pc:sldChg>
    </pc:docChg>
  </pc:docChgLst>
  <pc:docChgLst>
    <pc:chgData name="TANAKANUNES Gabriel" userId="af693156-ef0a-4a73-bb6c-80f7b8050836" providerId="ADAL" clId="{991346BC-720F-48BC-B85D-C31D5899E518}"/>
    <pc:docChg chg="undo redo custSel addSld delSld modSld sldOrd modSection">
      <pc:chgData name="TANAKANUNES Gabriel" userId="af693156-ef0a-4a73-bb6c-80f7b8050836" providerId="ADAL" clId="{991346BC-720F-48BC-B85D-C31D5899E518}" dt="2020-12-01T07:48:56.751" v="6033" actId="5793"/>
      <pc:docMkLst>
        <pc:docMk/>
      </pc:docMkLst>
      <pc:sldChg chg="delSp mod">
        <pc:chgData name="TANAKANUNES Gabriel" userId="af693156-ef0a-4a73-bb6c-80f7b8050836" providerId="ADAL" clId="{991346BC-720F-48BC-B85D-C31D5899E518}" dt="2020-11-27T11:04:28.489" v="0" actId="478"/>
        <pc:sldMkLst>
          <pc:docMk/>
          <pc:sldMk cId="3842072420" sldId="256"/>
        </pc:sldMkLst>
        <pc:spChg chg="del">
          <ac:chgData name="TANAKANUNES Gabriel" userId="af693156-ef0a-4a73-bb6c-80f7b8050836" providerId="ADAL" clId="{991346BC-720F-48BC-B85D-C31D5899E518}" dt="2020-11-27T11:04:28.489" v="0" actId="478"/>
          <ac:spMkLst>
            <pc:docMk/>
            <pc:sldMk cId="3842072420" sldId="256"/>
            <ac:spMk id="3" creationId="{712EB2A8-5AF5-D644-8AE1-FBE62EBEDF85}"/>
          </ac:spMkLst>
        </pc:spChg>
        <pc:grpChg chg="del">
          <ac:chgData name="TANAKANUNES Gabriel" userId="af693156-ef0a-4a73-bb6c-80f7b8050836" providerId="ADAL" clId="{991346BC-720F-48BC-B85D-C31D5899E518}" dt="2020-11-27T11:04:28.489" v="0" actId="478"/>
          <ac:grpSpMkLst>
            <pc:docMk/>
            <pc:sldMk cId="3842072420" sldId="256"/>
            <ac:grpSpMk id="21" creationId="{B63E96B2-6247-4A47-B81E-3737D9A9504B}"/>
          </ac:grpSpMkLst>
        </pc:grpChg>
      </pc:sldChg>
      <pc:sldChg chg="addSp modSp del">
        <pc:chgData name="TANAKANUNES Gabriel" userId="af693156-ef0a-4a73-bb6c-80f7b8050836" providerId="ADAL" clId="{991346BC-720F-48BC-B85D-C31D5899E518}" dt="2020-11-28T11:25:33.693" v="3891" actId="2696"/>
        <pc:sldMkLst>
          <pc:docMk/>
          <pc:sldMk cId="1931934273" sldId="258"/>
        </pc:sldMkLst>
        <pc:grpChg chg="add mod">
          <ac:chgData name="TANAKANUNES Gabriel" userId="af693156-ef0a-4a73-bb6c-80f7b8050836" providerId="ADAL" clId="{991346BC-720F-48BC-B85D-C31D5899E518}" dt="2020-11-27T13:08:09.344" v="532"/>
          <ac:grpSpMkLst>
            <pc:docMk/>
            <pc:sldMk cId="1931934273" sldId="258"/>
            <ac:grpSpMk id="5" creationId="{092215A1-77A4-4577-AF27-47E07F2CCA9B}"/>
          </ac:grpSpMkLst>
        </pc:grpChg>
        <pc:picChg chg="mod">
          <ac:chgData name="TANAKANUNES Gabriel" userId="af693156-ef0a-4a73-bb6c-80f7b8050836" providerId="ADAL" clId="{991346BC-720F-48BC-B85D-C31D5899E518}" dt="2020-11-27T13:08:09.344" v="532"/>
          <ac:picMkLst>
            <pc:docMk/>
            <pc:sldMk cId="1931934273" sldId="258"/>
            <ac:picMk id="8" creationId="{02D44885-0155-4098-BEA2-885A799BEE00}"/>
          </ac:picMkLst>
        </pc:picChg>
        <pc:cxnChg chg="mod">
          <ac:chgData name="TANAKANUNES Gabriel" userId="af693156-ef0a-4a73-bb6c-80f7b8050836" providerId="ADAL" clId="{991346BC-720F-48BC-B85D-C31D5899E518}" dt="2020-11-27T13:08:09.344" v="532"/>
          <ac:cxnSpMkLst>
            <pc:docMk/>
            <pc:sldMk cId="1931934273" sldId="258"/>
            <ac:cxnSpMk id="9" creationId="{C8A85F21-0B59-42D9-AE86-78FB0CC963AF}"/>
          </ac:cxnSpMkLst>
        </pc:cxnChg>
      </pc:sldChg>
      <pc:sldChg chg="modSp mod">
        <pc:chgData name="TANAKANUNES Gabriel" userId="af693156-ef0a-4a73-bb6c-80f7b8050836" providerId="ADAL" clId="{991346BC-720F-48BC-B85D-C31D5899E518}" dt="2020-12-01T07:48:56.751" v="6033" actId="5793"/>
        <pc:sldMkLst>
          <pc:docMk/>
          <pc:sldMk cId="3139314519" sldId="260"/>
        </pc:sldMkLst>
        <pc:spChg chg="mod">
          <ac:chgData name="TANAKANUNES Gabriel" userId="af693156-ef0a-4a73-bb6c-80f7b8050836" providerId="ADAL" clId="{991346BC-720F-48BC-B85D-C31D5899E518}" dt="2020-11-30T10:28:57.268" v="5774" actId="20577"/>
          <ac:spMkLst>
            <pc:docMk/>
            <pc:sldMk cId="3139314519" sldId="260"/>
            <ac:spMk id="2" creationId="{8980C4A2-27AA-A344-A729-77BDCD4AF025}"/>
          </ac:spMkLst>
        </pc:spChg>
        <pc:spChg chg="mod">
          <ac:chgData name="TANAKANUNES Gabriel" userId="af693156-ef0a-4a73-bb6c-80f7b8050836" providerId="ADAL" clId="{991346BC-720F-48BC-B85D-C31D5899E518}" dt="2020-12-01T07:48:56.751" v="6033" actId="5793"/>
          <ac:spMkLst>
            <pc:docMk/>
            <pc:sldMk cId="3139314519" sldId="260"/>
            <ac:spMk id="5" creationId="{1F787257-6516-439C-96E2-3408205CDBD8}"/>
          </ac:spMkLst>
        </pc:spChg>
      </pc:sldChg>
      <pc:sldChg chg="del">
        <pc:chgData name="TANAKANUNES Gabriel" userId="af693156-ef0a-4a73-bb6c-80f7b8050836" providerId="ADAL" clId="{991346BC-720F-48BC-B85D-C31D5899E518}" dt="2020-11-27T14:54:16.938" v="1741" actId="47"/>
        <pc:sldMkLst>
          <pc:docMk/>
          <pc:sldMk cId="3248317652" sldId="261"/>
        </pc:sldMkLst>
      </pc:sldChg>
      <pc:sldChg chg="del">
        <pc:chgData name="TANAKANUNES Gabriel" userId="af693156-ef0a-4a73-bb6c-80f7b8050836" providerId="ADAL" clId="{991346BC-720F-48BC-B85D-C31D5899E518}" dt="2020-11-27T14:54:16.938" v="1741" actId="47"/>
        <pc:sldMkLst>
          <pc:docMk/>
          <pc:sldMk cId="762514763" sldId="266"/>
        </pc:sldMkLst>
      </pc:sldChg>
      <pc:sldChg chg="del">
        <pc:chgData name="TANAKANUNES Gabriel" userId="af693156-ef0a-4a73-bb6c-80f7b8050836" providerId="ADAL" clId="{991346BC-720F-48BC-B85D-C31D5899E518}" dt="2020-11-27T14:54:16.938" v="1741" actId="47"/>
        <pc:sldMkLst>
          <pc:docMk/>
          <pc:sldMk cId="1194310143" sldId="267"/>
        </pc:sldMkLst>
      </pc:sldChg>
      <pc:sldChg chg="del">
        <pc:chgData name="TANAKANUNES Gabriel" userId="af693156-ef0a-4a73-bb6c-80f7b8050836" providerId="ADAL" clId="{991346BC-720F-48BC-B85D-C31D5899E518}" dt="2020-11-27T14:54:16.938" v="1741" actId="47"/>
        <pc:sldMkLst>
          <pc:docMk/>
          <pc:sldMk cId="3443374973" sldId="268"/>
        </pc:sldMkLst>
      </pc:sldChg>
      <pc:sldChg chg="del">
        <pc:chgData name="TANAKANUNES Gabriel" userId="af693156-ef0a-4a73-bb6c-80f7b8050836" providerId="ADAL" clId="{991346BC-720F-48BC-B85D-C31D5899E518}" dt="2020-11-28T11:21:49.377" v="3890" actId="47"/>
        <pc:sldMkLst>
          <pc:docMk/>
          <pc:sldMk cId="370045949" sldId="269"/>
        </pc:sldMkLst>
      </pc:sldChg>
      <pc:sldChg chg="del">
        <pc:chgData name="TANAKANUNES Gabriel" userId="af693156-ef0a-4a73-bb6c-80f7b8050836" providerId="ADAL" clId="{991346BC-720F-48BC-B85D-C31D5899E518}" dt="2020-11-28T11:21:49.377" v="3890" actId="47"/>
        <pc:sldMkLst>
          <pc:docMk/>
          <pc:sldMk cId="3539909522" sldId="270"/>
        </pc:sldMkLst>
      </pc:sldChg>
      <pc:sldChg chg="del">
        <pc:chgData name="TANAKANUNES Gabriel" userId="af693156-ef0a-4a73-bb6c-80f7b8050836" providerId="ADAL" clId="{991346BC-720F-48BC-B85D-C31D5899E518}" dt="2020-11-28T11:21:49.377" v="3890" actId="47"/>
        <pc:sldMkLst>
          <pc:docMk/>
          <pc:sldMk cId="3428457224" sldId="271"/>
        </pc:sldMkLst>
      </pc:sldChg>
      <pc:sldChg chg="del">
        <pc:chgData name="TANAKANUNES Gabriel" userId="af693156-ef0a-4a73-bb6c-80f7b8050836" providerId="ADAL" clId="{991346BC-720F-48BC-B85D-C31D5899E518}" dt="2020-11-28T11:21:49.377" v="3890" actId="47"/>
        <pc:sldMkLst>
          <pc:docMk/>
          <pc:sldMk cId="3016708610" sldId="272"/>
        </pc:sldMkLst>
      </pc:sldChg>
      <pc:sldChg chg="del">
        <pc:chgData name="TANAKANUNES Gabriel" userId="af693156-ef0a-4a73-bb6c-80f7b8050836" providerId="ADAL" clId="{991346BC-720F-48BC-B85D-C31D5899E518}" dt="2020-11-28T11:21:49.377" v="3890" actId="47"/>
        <pc:sldMkLst>
          <pc:docMk/>
          <pc:sldMk cId="14533020" sldId="273"/>
        </pc:sldMkLst>
      </pc:sldChg>
      <pc:sldChg chg="del">
        <pc:chgData name="TANAKANUNES Gabriel" userId="af693156-ef0a-4a73-bb6c-80f7b8050836" providerId="ADAL" clId="{991346BC-720F-48BC-B85D-C31D5899E518}" dt="2020-11-28T11:21:49.377" v="3890" actId="47"/>
        <pc:sldMkLst>
          <pc:docMk/>
          <pc:sldMk cId="26279629" sldId="274"/>
        </pc:sldMkLst>
      </pc:sldChg>
      <pc:sldChg chg="del">
        <pc:chgData name="TANAKANUNES Gabriel" userId="af693156-ef0a-4a73-bb6c-80f7b8050836" providerId="ADAL" clId="{991346BC-720F-48BC-B85D-C31D5899E518}" dt="2020-11-28T11:21:49.377" v="3890" actId="47"/>
        <pc:sldMkLst>
          <pc:docMk/>
          <pc:sldMk cId="267264574" sldId="275"/>
        </pc:sldMkLst>
      </pc:sldChg>
      <pc:sldChg chg="del">
        <pc:chgData name="TANAKANUNES Gabriel" userId="af693156-ef0a-4a73-bb6c-80f7b8050836" providerId="ADAL" clId="{991346BC-720F-48BC-B85D-C31D5899E518}" dt="2020-11-28T11:21:49.377" v="3890" actId="47"/>
        <pc:sldMkLst>
          <pc:docMk/>
          <pc:sldMk cId="2755939091" sldId="276"/>
        </pc:sldMkLst>
      </pc:sldChg>
      <pc:sldChg chg="del">
        <pc:chgData name="TANAKANUNES Gabriel" userId="af693156-ef0a-4a73-bb6c-80f7b8050836" providerId="ADAL" clId="{991346BC-720F-48BC-B85D-C31D5899E518}" dt="2020-11-27T14:54:09.071" v="1740" actId="47"/>
        <pc:sldMkLst>
          <pc:docMk/>
          <pc:sldMk cId="3131315098" sldId="279"/>
        </pc:sldMkLst>
      </pc:sldChg>
      <pc:sldChg chg="del">
        <pc:chgData name="TANAKANUNES Gabriel" userId="af693156-ef0a-4a73-bb6c-80f7b8050836" providerId="ADAL" clId="{991346BC-720F-48BC-B85D-C31D5899E518}" dt="2020-11-27T14:54:09.071" v="1740" actId="47"/>
        <pc:sldMkLst>
          <pc:docMk/>
          <pc:sldMk cId="3789631743" sldId="280"/>
        </pc:sldMkLst>
      </pc:sldChg>
      <pc:sldChg chg="del">
        <pc:chgData name="TANAKANUNES Gabriel" userId="af693156-ef0a-4a73-bb6c-80f7b8050836" providerId="ADAL" clId="{991346BC-720F-48BC-B85D-C31D5899E518}" dt="2020-11-27T14:54:09.071" v="1740" actId="47"/>
        <pc:sldMkLst>
          <pc:docMk/>
          <pc:sldMk cId="4103107976" sldId="281"/>
        </pc:sldMkLst>
      </pc:sldChg>
      <pc:sldChg chg="addSp delSp modSp mod">
        <pc:chgData name="TANAKANUNES Gabriel" userId="af693156-ef0a-4a73-bb6c-80f7b8050836" providerId="ADAL" clId="{991346BC-720F-48BC-B85D-C31D5899E518}" dt="2020-11-30T08:56:53.118" v="5768" actId="478"/>
        <pc:sldMkLst>
          <pc:docMk/>
          <pc:sldMk cId="1775969840" sldId="282"/>
        </pc:sldMkLst>
        <pc:spChg chg="add del mod">
          <ac:chgData name="TANAKANUNES Gabriel" userId="af693156-ef0a-4a73-bb6c-80f7b8050836" providerId="ADAL" clId="{991346BC-720F-48BC-B85D-C31D5899E518}" dt="2020-11-30T08:56:53.118" v="5768" actId="478"/>
          <ac:spMkLst>
            <pc:docMk/>
            <pc:sldMk cId="1775969840" sldId="282"/>
            <ac:spMk id="2" creationId="{15C305CC-3E47-4D5D-8559-4BE4EA7DDD5D}"/>
          </ac:spMkLst>
        </pc:spChg>
        <pc:spChg chg="mod">
          <ac:chgData name="TANAKANUNES Gabriel" userId="af693156-ef0a-4a73-bb6c-80f7b8050836" providerId="ADAL" clId="{991346BC-720F-48BC-B85D-C31D5899E518}" dt="2020-11-30T08:54:31.447" v="5761" actId="20577"/>
          <ac:spMkLst>
            <pc:docMk/>
            <pc:sldMk cId="1775969840" sldId="282"/>
            <ac:spMk id="7" creationId="{B0D3E494-382F-4E0D-A779-A463927E90CA}"/>
          </ac:spMkLst>
        </pc:spChg>
        <pc:spChg chg="add mod">
          <ac:chgData name="TANAKANUNES Gabriel" userId="af693156-ef0a-4a73-bb6c-80f7b8050836" providerId="ADAL" clId="{991346BC-720F-48BC-B85D-C31D5899E518}" dt="2020-11-27T13:13:03.396" v="556" actId="1582"/>
          <ac:spMkLst>
            <pc:docMk/>
            <pc:sldMk cId="1775969840" sldId="282"/>
            <ac:spMk id="12" creationId="{610A01A8-F525-4163-A96B-F9ABD4AADB87}"/>
          </ac:spMkLst>
        </pc:spChg>
        <pc:spChg chg="add mod">
          <ac:chgData name="TANAKANUNES Gabriel" userId="af693156-ef0a-4a73-bb6c-80f7b8050836" providerId="ADAL" clId="{991346BC-720F-48BC-B85D-C31D5899E518}" dt="2020-11-27T13:14:37.267" v="574" actId="1076"/>
          <ac:spMkLst>
            <pc:docMk/>
            <pc:sldMk cId="1775969840" sldId="282"/>
            <ac:spMk id="13" creationId="{62E2F402-2163-4533-8D93-857691EA3BD9}"/>
          </ac:spMkLst>
        </pc:spChg>
        <pc:grpChg chg="add mod">
          <ac:chgData name="TANAKANUNES Gabriel" userId="af693156-ef0a-4a73-bb6c-80f7b8050836" providerId="ADAL" clId="{991346BC-720F-48BC-B85D-C31D5899E518}" dt="2020-11-27T13:08:07.359" v="531"/>
          <ac:grpSpMkLst>
            <pc:docMk/>
            <pc:sldMk cId="1775969840" sldId="282"/>
            <ac:grpSpMk id="8" creationId="{B14097E2-15F7-4C2A-9D60-BB40FF6A36BD}"/>
          </ac:grpSpMkLst>
        </pc:grpChg>
        <pc:picChg chg="add del mod">
          <ac:chgData name="TANAKANUNES Gabriel" userId="af693156-ef0a-4a73-bb6c-80f7b8050836" providerId="ADAL" clId="{991346BC-720F-48BC-B85D-C31D5899E518}" dt="2020-11-27T13:07:41.843" v="530" actId="478"/>
          <ac:picMkLst>
            <pc:docMk/>
            <pc:sldMk cId="1775969840" sldId="282"/>
            <ac:picMk id="2" creationId="{3412F1BB-6847-4340-8CDF-088683EF2034}"/>
          </ac:picMkLst>
        </pc:picChg>
        <pc:picChg chg="add del mod">
          <ac:chgData name="TANAKANUNES Gabriel" userId="af693156-ef0a-4a73-bb6c-80f7b8050836" providerId="ADAL" clId="{991346BC-720F-48BC-B85D-C31D5899E518}" dt="2020-11-27T13:07:41.843" v="530" actId="478"/>
          <ac:picMkLst>
            <pc:docMk/>
            <pc:sldMk cId="1775969840" sldId="282"/>
            <ac:picMk id="4" creationId="{DE4E12E5-006F-4C84-BE53-072BBD067FDA}"/>
          </ac:picMkLst>
        </pc:picChg>
        <pc:picChg chg="add mod modCrop">
          <ac:chgData name="TANAKANUNES Gabriel" userId="af693156-ef0a-4a73-bb6c-80f7b8050836" providerId="ADAL" clId="{991346BC-720F-48BC-B85D-C31D5899E518}" dt="2020-11-27T13:12:01.802" v="550" actId="1076"/>
          <ac:picMkLst>
            <pc:docMk/>
            <pc:sldMk cId="1775969840" sldId="282"/>
            <ac:picMk id="5" creationId="{2BD7BCAD-67AF-48F8-97FD-BE3FE53ABC17}"/>
          </ac:picMkLst>
        </pc:picChg>
        <pc:picChg chg="mod">
          <ac:chgData name="TANAKANUNES Gabriel" userId="af693156-ef0a-4a73-bb6c-80f7b8050836" providerId="ADAL" clId="{991346BC-720F-48BC-B85D-C31D5899E518}" dt="2020-11-27T13:08:07.359" v="531"/>
          <ac:picMkLst>
            <pc:docMk/>
            <pc:sldMk cId="1775969840" sldId="282"/>
            <ac:picMk id="9" creationId="{44474A68-A1D5-483A-8C31-597B970438D6}"/>
          </ac:picMkLst>
        </pc:picChg>
        <pc:picChg chg="add mod modCrop">
          <ac:chgData name="TANAKANUNES Gabriel" userId="af693156-ef0a-4a73-bb6c-80f7b8050836" providerId="ADAL" clId="{991346BC-720F-48BC-B85D-C31D5899E518}" dt="2020-11-27T13:11:19.304" v="549" actId="1076"/>
          <ac:picMkLst>
            <pc:docMk/>
            <pc:sldMk cId="1775969840" sldId="282"/>
            <ac:picMk id="11" creationId="{5753941F-A46C-4BEF-9C16-8EF3E680C66C}"/>
          </ac:picMkLst>
        </pc:picChg>
        <pc:cxnChg chg="mod">
          <ac:chgData name="TANAKANUNES Gabriel" userId="af693156-ef0a-4a73-bb6c-80f7b8050836" providerId="ADAL" clId="{991346BC-720F-48BC-B85D-C31D5899E518}" dt="2020-11-27T13:08:07.359" v="531"/>
          <ac:cxnSpMkLst>
            <pc:docMk/>
            <pc:sldMk cId="1775969840" sldId="282"/>
            <ac:cxnSpMk id="10" creationId="{6631D4D9-A82F-4445-82BF-2547F1A4A355}"/>
          </ac:cxnSpMkLst>
        </pc:cxnChg>
        <pc:cxnChg chg="add del mod">
          <ac:chgData name="TANAKANUNES Gabriel" userId="af693156-ef0a-4a73-bb6c-80f7b8050836" providerId="ADAL" clId="{991346BC-720F-48BC-B85D-C31D5899E518}" dt="2020-11-30T08:56:53.118" v="5768" actId="478"/>
          <ac:cxnSpMkLst>
            <pc:docMk/>
            <pc:sldMk cId="1775969840" sldId="282"/>
            <ac:cxnSpMk id="14" creationId="{67943A1D-4DCF-4EF7-B6EF-76FF5810D19C}"/>
          </ac:cxnSpMkLst>
        </pc:cxnChg>
      </pc:sldChg>
      <pc:sldChg chg="addSp delSp modSp add mod">
        <pc:chgData name="TANAKANUNES Gabriel" userId="af693156-ef0a-4a73-bb6c-80f7b8050836" providerId="ADAL" clId="{991346BC-720F-48BC-B85D-C31D5899E518}" dt="2020-11-30T08:58:43.379" v="5770" actId="1076"/>
        <pc:sldMkLst>
          <pc:docMk/>
          <pc:sldMk cId="2829992609" sldId="283"/>
        </pc:sldMkLst>
        <pc:spChg chg="mod">
          <ac:chgData name="TANAKANUNES Gabriel" userId="af693156-ef0a-4a73-bb6c-80f7b8050836" providerId="ADAL" clId="{991346BC-720F-48BC-B85D-C31D5899E518}" dt="2020-11-27T13:42:10.549" v="637" actId="20577"/>
          <ac:spMkLst>
            <pc:docMk/>
            <pc:sldMk cId="2829992609" sldId="283"/>
            <ac:spMk id="3" creationId="{8340D8DB-BE92-6046-BE8C-411C16BEC000}"/>
          </ac:spMkLst>
        </pc:spChg>
        <pc:spChg chg="del">
          <ac:chgData name="TANAKANUNES Gabriel" userId="af693156-ef0a-4a73-bb6c-80f7b8050836" providerId="ADAL" clId="{991346BC-720F-48BC-B85D-C31D5899E518}" dt="2020-11-27T13:41:24.929" v="592" actId="478"/>
          <ac:spMkLst>
            <pc:docMk/>
            <pc:sldMk cId="2829992609" sldId="283"/>
            <ac:spMk id="6" creationId="{BE2B5E63-C176-4855-A244-F58A4BE900C7}"/>
          </ac:spMkLst>
        </pc:spChg>
        <pc:spChg chg="del">
          <ac:chgData name="TANAKANUNES Gabriel" userId="af693156-ef0a-4a73-bb6c-80f7b8050836" providerId="ADAL" clId="{991346BC-720F-48BC-B85D-C31D5899E518}" dt="2020-11-27T13:41:23.127" v="591" actId="478"/>
          <ac:spMkLst>
            <pc:docMk/>
            <pc:sldMk cId="2829992609" sldId="283"/>
            <ac:spMk id="7" creationId="{B0D3E494-382F-4E0D-A779-A463927E90CA}"/>
          </ac:spMkLst>
        </pc:spChg>
        <pc:spChg chg="del">
          <ac:chgData name="TANAKANUNES Gabriel" userId="af693156-ef0a-4a73-bb6c-80f7b8050836" providerId="ADAL" clId="{991346BC-720F-48BC-B85D-C31D5899E518}" dt="2020-11-27T13:34:21.288" v="578" actId="478"/>
          <ac:spMkLst>
            <pc:docMk/>
            <pc:sldMk cId="2829992609" sldId="283"/>
            <ac:spMk id="13" creationId="{62E2F402-2163-4533-8D93-857691EA3BD9}"/>
          </ac:spMkLst>
        </pc:spChg>
        <pc:spChg chg="add del mod">
          <ac:chgData name="TANAKANUNES Gabriel" userId="af693156-ef0a-4a73-bb6c-80f7b8050836" providerId="ADAL" clId="{991346BC-720F-48BC-B85D-C31D5899E518}" dt="2020-11-27T13:41:28.586" v="594" actId="478"/>
          <ac:spMkLst>
            <pc:docMk/>
            <pc:sldMk cId="2829992609" sldId="283"/>
            <ac:spMk id="16" creationId="{2E9A7997-DA6A-4CC5-8E2E-A8B76FA74D59}"/>
          </ac:spMkLst>
        </pc:spChg>
        <pc:spChg chg="add del mod">
          <ac:chgData name="TANAKANUNES Gabriel" userId="af693156-ef0a-4a73-bb6c-80f7b8050836" providerId="ADAL" clId="{991346BC-720F-48BC-B85D-C31D5899E518}" dt="2020-11-27T13:41:26.880" v="593" actId="478"/>
          <ac:spMkLst>
            <pc:docMk/>
            <pc:sldMk cId="2829992609" sldId="283"/>
            <ac:spMk id="18" creationId="{A60D9FB8-5880-4885-B056-12A2DC34B916}"/>
          </ac:spMkLst>
        </pc:spChg>
        <pc:spChg chg="add mod">
          <ac:chgData name="TANAKANUNES Gabriel" userId="af693156-ef0a-4a73-bb6c-80f7b8050836" providerId="ADAL" clId="{991346BC-720F-48BC-B85D-C31D5899E518}" dt="2020-11-27T13:53:42.979" v="1122" actId="20577"/>
          <ac:spMkLst>
            <pc:docMk/>
            <pc:sldMk cId="2829992609" sldId="283"/>
            <ac:spMk id="19" creationId="{694E0CCE-06DC-4739-8670-E88E5D5F9B02}"/>
          </ac:spMkLst>
        </pc:spChg>
        <pc:picChg chg="add mod">
          <ac:chgData name="TANAKANUNES Gabriel" userId="af693156-ef0a-4a73-bb6c-80f7b8050836" providerId="ADAL" clId="{991346BC-720F-48BC-B85D-C31D5899E518}" dt="2020-11-27T13:41:47.219" v="596" actId="1076"/>
          <ac:picMkLst>
            <pc:docMk/>
            <pc:sldMk cId="2829992609" sldId="283"/>
            <ac:picMk id="2" creationId="{97444827-50A6-4B12-8F06-692192D2D4EE}"/>
          </ac:picMkLst>
        </pc:picChg>
        <pc:picChg chg="del">
          <ac:chgData name="TANAKANUNES Gabriel" userId="af693156-ef0a-4a73-bb6c-80f7b8050836" providerId="ADAL" clId="{991346BC-720F-48BC-B85D-C31D5899E518}" dt="2020-11-27T13:34:16.955" v="576" actId="478"/>
          <ac:picMkLst>
            <pc:docMk/>
            <pc:sldMk cId="2829992609" sldId="283"/>
            <ac:picMk id="5" creationId="{2BD7BCAD-67AF-48F8-97FD-BE3FE53ABC17}"/>
          </ac:picMkLst>
        </pc:picChg>
        <pc:picChg chg="del">
          <ac:chgData name="TANAKANUNES Gabriel" userId="af693156-ef0a-4a73-bb6c-80f7b8050836" providerId="ADAL" clId="{991346BC-720F-48BC-B85D-C31D5899E518}" dt="2020-11-27T13:34:17.672" v="577" actId="478"/>
          <ac:picMkLst>
            <pc:docMk/>
            <pc:sldMk cId="2829992609" sldId="283"/>
            <ac:picMk id="11" creationId="{5753941F-A46C-4BEF-9C16-8EF3E680C66C}"/>
          </ac:picMkLst>
        </pc:picChg>
        <pc:picChg chg="add mod">
          <ac:chgData name="TANAKANUNES Gabriel" userId="af693156-ef0a-4a73-bb6c-80f7b8050836" providerId="ADAL" clId="{991346BC-720F-48BC-B85D-C31D5899E518}" dt="2020-11-27T13:41:45.569" v="595" actId="1076"/>
          <ac:picMkLst>
            <pc:docMk/>
            <pc:sldMk cId="2829992609" sldId="283"/>
            <ac:picMk id="14" creationId="{6CE69BE6-5A59-4C32-82FE-993CF049025F}"/>
          </ac:picMkLst>
        </pc:picChg>
        <pc:picChg chg="add mod">
          <ac:chgData name="TANAKANUNES Gabriel" userId="af693156-ef0a-4a73-bb6c-80f7b8050836" providerId="ADAL" clId="{991346BC-720F-48BC-B85D-C31D5899E518}" dt="2020-11-30T08:58:43.379" v="5770" actId="1076"/>
          <ac:picMkLst>
            <pc:docMk/>
            <pc:sldMk cId="2829992609" sldId="283"/>
            <ac:picMk id="20" creationId="{D6F717B1-5FF2-4BED-9679-FF2FFC236F45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30T17:53:02.439" v="5909" actId="1076"/>
        <pc:sldMkLst>
          <pc:docMk/>
          <pc:sldMk cId="3537598062" sldId="284"/>
        </pc:sldMkLst>
        <pc:spChg chg="mod">
          <ac:chgData name="TANAKANUNES Gabriel" userId="af693156-ef0a-4a73-bb6c-80f7b8050836" providerId="ADAL" clId="{991346BC-720F-48BC-B85D-C31D5899E518}" dt="2020-11-27T14:12:18.131" v="1196" actId="20577"/>
          <ac:spMkLst>
            <pc:docMk/>
            <pc:sldMk cId="3537598062" sldId="284"/>
            <ac:spMk id="3" creationId="{8340D8DB-BE92-6046-BE8C-411C16BEC000}"/>
          </ac:spMkLst>
        </pc:spChg>
        <pc:spChg chg="add del mod">
          <ac:chgData name="TANAKANUNES Gabriel" userId="af693156-ef0a-4a73-bb6c-80f7b8050836" providerId="ADAL" clId="{991346BC-720F-48BC-B85D-C31D5899E518}" dt="2020-11-27T14:08:37.076" v="1166" actId="478"/>
          <ac:spMkLst>
            <pc:docMk/>
            <pc:sldMk cId="3537598062" sldId="284"/>
            <ac:spMk id="13" creationId="{F1FF804B-86E0-4570-8A92-99EDD738F732}"/>
          </ac:spMkLst>
        </pc:spChg>
        <pc:spChg chg="add mod">
          <ac:chgData name="TANAKANUNES Gabriel" userId="af693156-ef0a-4a73-bb6c-80f7b8050836" providerId="ADAL" clId="{991346BC-720F-48BC-B85D-C31D5899E518}" dt="2020-11-27T14:49:42.401" v="1639" actId="1076"/>
          <ac:spMkLst>
            <pc:docMk/>
            <pc:sldMk cId="3537598062" sldId="284"/>
            <ac:spMk id="18" creationId="{D2E6038E-867D-4C1D-950A-2FC77E62CA8D}"/>
          </ac:spMkLst>
        </pc:spChg>
        <pc:spChg chg="del mod">
          <ac:chgData name="TANAKANUNES Gabriel" userId="af693156-ef0a-4a73-bb6c-80f7b8050836" providerId="ADAL" clId="{991346BC-720F-48BC-B85D-C31D5899E518}" dt="2020-11-27T14:08:34.274" v="1165" actId="478"/>
          <ac:spMkLst>
            <pc:docMk/>
            <pc:sldMk cId="3537598062" sldId="284"/>
            <ac:spMk id="19" creationId="{694E0CCE-06DC-4739-8670-E88E5D5F9B02}"/>
          </ac:spMkLst>
        </pc:spChg>
        <pc:picChg chg="del">
          <ac:chgData name="TANAKANUNES Gabriel" userId="af693156-ef0a-4a73-bb6c-80f7b8050836" providerId="ADAL" clId="{991346BC-720F-48BC-B85D-C31D5899E518}" dt="2020-11-27T13:54:02.637" v="1124" actId="478"/>
          <ac:picMkLst>
            <pc:docMk/>
            <pc:sldMk cId="3537598062" sldId="284"/>
            <ac:picMk id="2" creationId="{97444827-50A6-4B12-8F06-692192D2D4EE}"/>
          </ac:picMkLst>
        </pc:picChg>
        <pc:picChg chg="add mod modCrop">
          <ac:chgData name="TANAKANUNES Gabriel" userId="af693156-ef0a-4a73-bb6c-80f7b8050836" providerId="ADAL" clId="{991346BC-720F-48BC-B85D-C31D5899E518}" dt="2020-11-30T17:53:02.439" v="5909" actId="1076"/>
          <ac:picMkLst>
            <pc:docMk/>
            <pc:sldMk cId="3537598062" sldId="284"/>
            <ac:picMk id="4" creationId="{26305127-0F17-4864-9AD7-3B7BB53A9715}"/>
          </ac:picMkLst>
        </pc:picChg>
        <pc:picChg chg="add del mod">
          <ac:chgData name="TANAKANUNES Gabriel" userId="af693156-ef0a-4a73-bb6c-80f7b8050836" providerId="ADAL" clId="{991346BC-720F-48BC-B85D-C31D5899E518}" dt="2020-11-27T13:54:48.995" v="1130" actId="478"/>
          <ac:picMkLst>
            <pc:docMk/>
            <pc:sldMk cId="3537598062" sldId="284"/>
            <ac:picMk id="4" creationId="{48971434-E500-4EA7-9B2D-660DE970F579}"/>
          </ac:picMkLst>
        </pc:picChg>
        <pc:picChg chg="add mod modCrop">
          <ac:chgData name="TANAKANUNES Gabriel" userId="af693156-ef0a-4a73-bb6c-80f7b8050836" providerId="ADAL" clId="{991346BC-720F-48BC-B85D-C31D5899E518}" dt="2020-11-27T14:10:39.714" v="1187" actId="1076"/>
          <ac:picMkLst>
            <pc:docMk/>
            <pc:sldMk cId="3537598062" sldId="284"/>
            <ac:picMk id="5" creationId="{1CAFE86A-0B18-4D39-A3FF-C4200C9B8059}"/>
          </ac:picMkLst>
        </pc:picChg>
        <pc:picChg chg="add del mod modCrop">
          <ac:chgData name="TANAKANUNES Gabriel" userId="af693156-ef0a-4a73-bb6c-80f7b8050836" providerId="ADAL" clId="{991346BC-720F-48BC-B85D-C31D5899E518}" dt="2020-11-27T14:08:56.199" v="1169" actId="478"/>
          <ac:picMkLst>
            <pc:docMk/>
            <pc:sldMk cId="3537598062" sldId="284"/>
            <ac:picMk id="7" creationId="{CC9CABAA-64CC-4859-89A3-5F72442AA152}"/>
          </ac:picMkLst>
        </pc:picChg>
        <pc:picChg chg="del">
          <ac:chgData name="TANAKANUNES Gabriel" userId="af693156-ef0a-4a73-bb6c-80f7b8050836" providerId="ADAL" clId="{991346BC-720F-48BC-B85D-C31D5899E518}" dt="2020-11-27T13:54:03.008" v="1125" actId="478"/>
          <ac:picMkLst>
            <pc:docMk/>
            <pc:sldMk cId="3537598062" sldId="284"/>
            <ac:picMk id="14" creationId="{6CE69BE6-5A59-4C32-82FE-993CF049025F}"/>
          </ac:picMkLst>
        </pc:picChg>
        <pc:picChg chg="add del mod modCrop">
          <ac:chgData name="TANAKANUNES Gabriel" userId="af693156-ef0a-4a73-bb6c-80f7b8050836" providerId="ADAL" clId="{991346BC-720F-48BC-B85D-C31D5899E518}" dt="2020-11-30T17:51:31.199" v="5898" actId="478"/>
          <ac:picMkLst>
            <pc:docMk/>
            <pc:sldMk cId="3537598062" sldId="284"/>
            <ac:picMk id="16" creationId="{BC43DF05-CBAC-44C9-8729-E2B060B7F71F}"/>
          </ac:picMkLst>
        </pc:picChg>
        <pc:picChg chg="add mod">
          <ac:chgData name="TANAKANUNES Gabriel" userId="af693156-ef0a-4a73-bb6c-80f7b8050836" providerId="ADAL" clId="{991346BC-720F-48BC-B85D-C31D5899E518}" dt="2020-11-27T14:10:45.814" v="1190" actId="1076"/>
          <ac:picMkLst>
            <pc:docMk/>
            <pc:sldMk cId="3537598062" sldId="284"/>
            <ac:picMk id="17" creationId="{7CE3C6A0-2841-4C76-BE5A-10CC4A09F5CD}"/>
          </ac:picMkLst>
        </pc:picChg>
        <pc:picChg chg="del">
          <ac:chgData name="TANAKANUNES Gabriel" userId="af693156-ef0a-4a73-bb6c-80f7b8050836" providerId="ADAL" clId="{991346BC-720F-48BC-B85D-C31D5899E518}" dt="2020-11-27T13:54:03.387" v="1126" actId="478"/>
          <ac:picMkLst>
            <pc:docMk/>
            <pc:sldMk cId="3537598062" sldId="284"/>
            <ac:picMk id="20" creationId="{D6F717B1-5FF2-4BED-9679-FF2FFC236F45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30T18:06:24.992" v="5919" actId="167"/>
        <pc:sldMkLst>
          <pc:docMk/>
          <pc:sldMk cId="1295062604" sldId="285"/>
        </pc:sldMkLst>
        <pc:spChg chg="mod">
          <ac:chgData name="TANAKANUNES Gabriel" userId="af693156-ef0a-4a73-bb6c-80f7b8050836" providerId="ADAL" clId="{991346BC-720F-48BC-B85D-C31D5899E518}" dt="2020-11-27T14:14:37.236" v="1258" actId="20577"/>
          <ac:spMkLst>
            <pc:docMk/>
            <pc:sldMk cId="1295062604" sldId="285"/>
            <ac:spMk id="3" creationId="{8340D8DB-BE92-6046-BE8C-411C16BEC000}"/>
          </ac:spMkLst>
        </pc:spChg>
        <pc:spChg chg="add del mod">
          <ac:chgData name="TANAKANUNES Gabriel" userId="af693156-ef0a-4a73-bb6c-80f7b8050836" providerId="ADAL" clId="{991346BC-720F-48BC-B85D-C31D5899E518}" dt="2020-11-27T14:17:43.632" v="1280" actId="478"/>
          <ac:spMkLst>
            <pc:docMk/>
            <pc:sldMk cId="1295062604" sldId="285"/>
            <ac:spMk id="11" creationId="{793EF4C3-A8BE-4A82-A2D1-3502B6B81531}"/>
          </ac:spMkLst>
        </pc:spChg>
        <pc:spChg chg="add mod">
          <ac:chgData name="TANAKANUNES Gabriel" userId="af693156-ef0a-4a73-bb6c-80f7b8050836" providerId="ADAL" clId="{991346BC-720F-48BC-B85D-C31D5899E518}" dt="2020-11-27T14:21:09.806" v="1510" actId="20577"/>
          <ac:spMkLst>
            <pc:docMk/>
            <pc:sldMk cId="1295062604" sldId="285"/>
            <ac:spMk id="13" creationId="{6DEA1D9F-559F-4490-BDA5-1EABDE605173}"/>
          </ac:spMkLst>
        </pc:spChg>
        <pc:picChg chg="add mod">
          <ac:chgData name="TANAKANUNES Gabriel" userId="af693156-ef0a-4a73-bb6c-80f7b8050836" providerId="ADAL" clId="{991346BC-720F-48BC-B85D-C31D5899E518}" dt="2020-11-27T14:15:52.586" v="1264" actId="1076"/>
          <ac:picMkLst>
            <pc:docMk/>
            <pc:sldMk cId="1295062604" sldId="285"/>
            <ac:picMk id="2" creationId="{92A11C29-9F11-4343-B18B-7629ABB94F81}"/>
          </ac:picMkLst>
        </pc:picChg>
        <pc:picChg chg="add mod">
          <ac:chgData name="TANAKANUNES Gabriel" userId="af693156-ef0a-4a73-bb6c-80f7b8050836" providerId="ADAL" clId="{991346BC-720F-48BC-B85D-C31D5899E518}" dt="2020-11-27T14:16:33.738" v="1271" actId="1076"/>
          <ac:picMkLst>
            <pc:docMk/>
            <pc:sldMk cId="1295062604" sldId="285"/>
            <ac:picMk id="4" creationId="{6E5B6DAE-5912-4027-BDC9-37EE5AD9E191}"/>
          </ac:picMkLst>
        </pc:picChg>
        <pc:picChg chg="del">
          <ac:chgData name="TANAKANUNES Gabriel" userId="af693156-ef0a-4a73-bb6c-80f7b8050836" providerId="ADAL" clId="{991346BC-720F-48BC-B85D-C31D5899E518}" dt="2020-11-27T14:08:45.411" v="1168" actId="478"/>
          <ac:picMkLst>
            <pc:docMk/>
            <pc:sldMk cId="1295062604" sldId="285"/>
            <ac:picMk id="5" creationId="{1CAFE86A-0B18-4D39-A3FF-C4200C9B8059}"/>
          </ac:picMkLst>
        </pc:picChg>
        <pc:picChg chg="add mod">
          <ac:chgData name="TANAKANUNES Gabriel" userId="af693156-ef0a-4a73-bb6c-80f7b8050836" providerId="ADAL" clId="{991346BC-720F-48BC-B85D-C31D5899E518}" dt="2020-11-27T14:17:26.132" v="1275" actId="1076"/>
          <ac:picMkLst>
            <pc:docMk/>
            <pc:sldMk cId="1295062604" sldId="285"/>
            <ac:picMk id="6" creationId="{399EF951-6B9A-4B69-B3B0-E6874DD5A735}"/>
          </ac:picMkLst>
        </pc:picChg>
        <pc:picChg chg="del mod modCrop">
          <ac:chgData name="TANAKANUNES Gabriel" userId="af693156-ef0a-4a73-bb6c-80f7b8050836" providerId="ADAL" clId="{991346BC-720F-48BC-B85D-C31D5899E518}" dt="2020-11-30T18:05:57.338" v="5910" actId="478"/>
          <ac:picMkLst>
            <pc:docMk/>
            <pc:sldMk cId="1295062604" sldId="285"/>
            <ac:picMk id="7" creationId="{CC9CABAA-64CC-4859-89A3-5F72442AA152}"/>
          </ac:picMkLst>
        </pc:picChg>
        <pc:picChg chg="add mod ord modCrop">
          <ac:chgData name="TANAKANUNES Gabriel" userId="af693156-ef0a-4a73-bb6c-80f7b8050836" providerId="ADAL" clId="{991346BC-720F-48BC-B85D-C31D5899E518}" dt="2020-11-30T18:06:24.992" v="5919" actId="167"/>
          <ac:picMkLst>
            <pc:docMk/>
            <pc:sldMk cId="1295062604" sldId="285"/>
            <ac:picMk id="11" creationId="{F6CCF0CA-ACC8-4899-900A-EFE7CE436AD9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27T14:53:32.616" v="1739" actId="1076"/>
        <pc:sldMkLst>
          <pc:docMk/>
          <pc:sldMk cId="1825984489" sldId="286"/>
        </pc:sldMkLst>
        <pc:spChg chg="mod">
          <ac:chgData name="TANAKANUNES Gabriel" userId="af693156-ef0a-4a73-bb6c-80f7b8050836" providerId="ADAL" clId="{991346BC-720F-48BC-B85D-C31D5899E518}" dt="2020-11-27T14:29:16.924" v="1560" actId="20577"/>
          <ac:spMkLst>
            <pc:docMk/>
            <pc:sldMk cId="1825984489" sldId="286"/>
            <ac:spMk id="3" creationId="{8340D8DB-BE92-6046-BE8C-411C16BEC000}"/>
          </ac:spMkLst>
        </pc:spChg>
        <pc:spChg chg="del">
          <ac:chgData name="TANAKANUNES Gabriel" userId="af693156-ef0a-4a73-bb6c-80f7b8050836" providerId="ADAL" clId="{991346BC-720F-48BC-B85D-C31D5899E518}" dt="2020-11-27T14:29:23.079" v="1563" actId="478"/>
          <ac:spMkLst>
            <pc:docMk/>
            <pc:sldMk cId="1825984489" sldId="286"/>
            <ac:spMk id="13" creationId="{6DEA1D9F-559F-4490-BDA5-1EABDE605173}"/>
          </ac:spMkLst>
        </pc:spChg>
        <pc:spChg chg="add mod">
          <ac:chgData name="TANAKANUNES Gabriel" userId="af693156-ef0a-4a73-bb6c-80f7b8050836" providerId="ADAL" clId="{991346BC-720F-48BC-B85D-C31D5899E518}" dt="2020-11-27T14:50:55.431" v="1712" actId="313"/>
          <ac:spMkLst>
            <pc:docMk/>
            <pc:sldMk cId="1825984489" sldId="286"/>
            <ac:spMk id="15" creationId="{14ABC627-0E21-4EAE-A915-E775AFE4A313}"/>
          </ac:spMkLst>
        </pc:spChg>
        <pc:spChg chg="add mod">
          <ac:chgData name="TANAKANUNES Gabriel" userId="af693156-ef0a-4a73-bb6c-80f7b8050836" providerId="ADAL" clId="{991346BC-720F-48BC-B85D-C31D5899E518}" dt="2020-11-27T14:53:29.541" v="1738" actId="1076"/>
          <ac:spMkLst>
            <pc:docMk/>
            <pc:sldMk cId="1825984489" sldId="286"/>
            <ac:spMk id="16" creationId="{DA66A38B-7D27-4F1F-BC39-50437795DE3E}"/>
          </ac:spMkLst>
        </pc:spChg>
        <pc:picChg chg="del">
          <ac:chgData name="TANAKANUNES Gabriel" userId="af693156-ef0a-4a73-bb6c-80f7b8050836" providerId="ADAL" clId="{991346BC-720F-48BC-B85D-C31D5899E518}" dt="2020-11-27T14:29:20.031" v="1561" actId="478"/>
          <ac:picMkLst>
            <pc:docMk/>
            <pc:sldMk cId="1825984489" sldId="286"/>
            <ac:picMk id="2" creationId="{92A11C29-9F11-4343-B18B-7629ABB94F81}"/>
          </ac:picMkLst>
        </pc:picChg>
        <pc:picChg chg="del">
          <ac:chgData name="TANAKANUNES Gabriel" userId="af693156-ef0a-4a73-bb6c-80f7b8050836" providerId="ADAL" clId="{991346BC-720F-48BC-B85D-C31D5899E518}" dt="2020-11-27T14:29:20.031" v="1561" actId="478"/>
          <ac:picMkLst>
            <pc:docMk/>
            <pc:sldMk cId="1825984489" sldId="286"/>
            <ac:picMk id="4" creationId="{6E5B6DAE-5912-4027-BDC9-37EE5AD9E191}"/>
          </ac:picMkLst>
        </pc:picChg>
        <pc:picChg chg="add mod">
          <ac:chgData name="TANAKANUNES Gabriel" userId="af693156-ef0a-4a73-bb6c-80f7b8050836" providerId="ADAL" clId="{991346BC-720F-48BC-B85D-C31D5899E518}" dt="2020-11-27T14:51:30.438" v="1729" actId="1076"/>
          <ac:picMkLst>
            <pc:docMk/>
            <pc:sldMk cId="1825984489" sldId="286"/>
            <ac:picMk id="5" creationId="{68CDC7A5-06E4-4B52-8710-F97BB20166CD}"/>
          </ac:picMkLst>
        </pc:picChg>
        <pc:picChg chg="del">
          <ac:chgData name="TANAKANUNES Gabriel" userId="af693156-ef0a-4a73-bb6c-80f7b8050836" providerId="ADAL" clId="{991346BC-720F-48BC-B85D-C31D5899E518}" dt="2020-11-27T14:29:20.031" v="1561" actId="478"/>
          <ac:picMkLst>
            <pc:docMk/>
            <pc:sldMk cId="1825984489" sldId="286"/>
            <ac:picMk id="6" creationId="{399EF951-6B9A-4B69-B3B0-E6874DD5A735}"/>
          </ac:picMkLst>
        </pc:picChg>
        <pc:picChg chg="del">
          <ac:chgData name="TANAKANUNES Gabriel" userId="af693156-ef0a-4a73-bb6c-80f7b8050836" providerId="ADAL" clId="{991346BC-720F-48BC-B85D-C31D5899E518}" dt="2020-11-27T14:29:21.810" v="1562" actId="478"/>
          <ac:picMkLst>
            <pc:docMk/>
            <pc:sldMk cId="1825984489" sldId="286"/>
            <ac:picMk id="7" creationId="{CC9CABAA-64CC-4859-89A3-5F72442AA152}"/>
          </ac:picMkLst>
        </pc:picChg>
        <pc:picChg chg="add mod">
          <ac:chgData name="TANAKANUNES Gabriel" userId="af693156-ef0a-4a73-bb6c-80f7b8050836" providerId="ADAL" clId="{991346BC-720F-48BC-B85D-C31D5899E518}" dt="2020-11-27T14:51:32.504" v="1730" actId="1076"/>
          <ac:picMkLst>
            <pc:docMk/>
            <pc:sldMk cId="1825984489" sldId="286"/>
            <ac:picMk id="11" creationId="{9C3BC6AB-C342-4DC3-A5B5-A142ADC06A29}"/>
          </ac:picMkLst>
        </pc:picChg>
        <pc:picChg chg="add mod">
          <ac:chgData name="TANAKANUNES Gabriel" userId="af693156-ef0a-4a73-bb6c-80f7b8050836" providerId="ADAL" clId="{991346BC-720F-48BC-B85D-C31D5899E518}" dt="2020-11-27T14:53:29.541" v="1738" actId="1076"/>
          <ac:picMkLst>
            <pc:docMk/>
            <pc:sldMk cId="1825984489" sldId="286"/>
            <ac:picMk id="14" creationId="{B8E43501-43B4-4A46-94B6-0E47B7363EA4}"/>
          </ac:picMkLst>
        </pc:picChg>
        <pc:picChg chg="add mod">
          <ac:chgData name="TANAKANUNES Gabriel" userId="af693156-ef0a-4a73-bb6c-80f7b8050836" providerId="ADAL" clId="{991346BC-720F-48BC-B85D-C31D5899E518}" dt="2020-11-27T14:53:32.616" v="1739" actId="1076"/>
          <ac:picMkLst>
            <pc:docMk/>
            <pc:sldMk cId="1825984489" sldId="286"/>
            <ac:picMk id="17" creationId="{8179EBFB-4452-42CF-B704-EE073882FC51}"/>
          </ac:picMkLst>
        </pc:picChg>
      </pc:sldChg>
      <pc:sldChg chg="add del">
        <pc:chgData name="TANAKANUNES Gabriel" userId="af693156-ef0a-4a73-bb6c-80f7b8050836" providerId="ADAL" clId="{991346BC-720F-48BC-B85D-C31D5899E518}" dt="2020-11-27T14:12:40.620" v="1198" actId="2696"/>
        <pc:sldMkLst>
          <pc:docMk/>
          <pc:sldMk cId="3925815707" sldId="286"/>
        </pc:sldMkLst>
      </pc:sldChg>
      <pc:sldChg chg="addSp modSp add del mod modShow">
        <pc:chgData name="TANAKANUNES Gabriel" userId="af693156-ef0a-4a73-bb6c-80f7b8050836" providerId="ADAL" clId="{991346BC-720F-48BC-B85D-C31D5899E518}" dt="2020-12-01T07:46:08.413" v="5951" actId="47"/>
        <pc:sldMkLst>
          <pc:docMk/>
          <pc:sldMk cId="2888533586" sldId="287"/>
        </pc:sldMkLst>
        <pc:picChg chg="add mod ord">
          <ac:chgData name="TANAKANUNES Gabriel" userId="af693156-ef0a-4a73-bb6c-80f7b8050836" providerId="ADAL" clId="{991346BC-720F-48BC-B85D-C31D5899E518}" dt="2020-11-28T09:10:47.227" v="1897" actId="166"/>
          <ac:picMkLst>
            <pc:docMk/>
            <pc:sldMk cId="2888533586" sldId="287"/>
            <ac:picMk id="2" creationId="{18B8233F-5804-4D64-9E1A-C4E849656696}"/>
          </ac:picMkLst>
        </pc:picChg>
        <pc:picChg chg="add mod">
          <ac:chgData name="TANAKANUNES Gabriel" userId="af693156-ef0a-4a73-bb6c-80f7b8050836" providerId="ADAL" clId="{991346BC-720F-48BC-B85D-C31D5899E518}" dt="2020-11-28T09:10:30.194" v="1894" actId="1076"/>
          <ac:picMkLst>
            <pc:docMk/>
            <pc:sldMk cId="2888533586" sldId="287"/>
            <ac:picMk id="4" creationId="{FE66782D-88B1-4458-B06B-7CCC1F9BA408}"/>
          </ac:picMkLst>
        </pc:picChg>
        <pc:picChg chg="add mod">
          <ac:chgData name="TANAKANUNES Gabriel" userId="af693156-ef0a-4a73-bb6c-80f7b8050836" providerId="ADAL" clId="{991346BC-720F-48BC-B85D-C31D5899E518}" dt="2020-11-28T09:10:38.367" v="1895" actId="1076"/>
          <ac:picMkLst>
            <pc:docMk/>
            <pc:sldMk cId="2888533586" sldId="287"/>
            <ac:picMk id="10" creationId="{4397CB22-7F4B-443B-A5B3-D436060A6F85}"/>
          </ac:picMkLst>
        </pc:picChg>
      </pc:sldChg>
      <pc:sldChg chg="add del">
        <pc:chgData name="TANAKANUNES Gabriel" userId="af693156-ef0a-4a73-bb6c-80f7b8050836" providerId="ADAL" clId="{991346BC-720F-48BC-B85D-C31D5899E518}" dt="2020-11-27T14:56:43.402" v="1743" actId="2696"/>
        <pc:sldMkLst>
          <pc:docMk/>
          <pc:sldMk cId="3798867954" sldId="287"/>
        </pc:sldMkLst>
      </pc:sldChg>
      <pc:sldChg chg="modSp add mod">
        <pc:chgData name="TANAKANUNES Gabriel" userId="af693156-ef0a-4a73-bb6c-80f7b8050836" providerId="ADAL" clId="{991346BC-720F-48BC-B85D-C31D5899E518}" dt="2020-12-01T07:43:51.387" v="5948" actId="20577"/>
        <pc:sldMkLst>
          <pc:docMk/>
          <pc:sldMk cId="734207174" sldId="288"/>
        </pc:sldMkLst>
        <pc:spChg chg="mod">
          <ac:chgData name="TANAKANUNES Gabriel" userId="af693156-ef0a-4a73-bb6c-80f7b8050836" providerId="ADAL" clId="{991346BC-720F-48BC-B85D-C31D5899E518}" dt="2020-12-01T07:43:51.387" v="5948" actId="20577"/>
          <ac:spMkLst>
            <pc:docMk/>
            <pc:sldMk cId="734207174" sldId="288"/>
            <ac:spMk id="3" creationId="{E17BD02C-47A3-438F-8E84-C258BF3116D4}"/>
          </ac:spMkLst>
        </pc:spChg>
        <pc:spChg chg="mod">
          <ac:chgData name="TANAKANUNES Gabriel" userId="af693156-ef0a-4a73-bb6c-80f7b8050836" providerId="ADAL" clId="{991346BC-720F-48BC-B85D-C31D5899E518}" dt="2020-11-28T10:15:37.939" v="2821" actId="20577"/>
          <ac:spMkLst>
            <pc:docMk/>
            <pc:sldMk cId="734207174" sldId="288"/>
            <ac:spMk id="5" creationId="{0F48761E-9CAE-43BA-BEFD-6B85EC199987}"/>
          </ac:spMkLst>
        </pc:spChg>
      </pc:sldChg>
      <pc:sldChg chg="modSp add mod">
        <pc:chgData name="TANAKANUNES Gabriel" userId="af693156-ef0a-4a73-bb6c-80f7b8050836" providerId="ADAL" clId="{991346BC-720F-48BC-B85D-C31D5899E518}" dt="2020-12-01T07:43:55.424" v="5950" actId="20577"/>
        <pc:sldMkLst>
          <pc:docMk/>
          <pc:sldMk cId="336700166" sldId="290"/>
        </pc:sldMkLst>
        <pc:spChg chg="mod">
          <ac:chgData name="TANAKANUNES Gabriel" userId="af693156-ef0a-4a73-bb6c-80f7b8050836" providerId="ADAL" clId="{991346BC-720F-48BC-B85D-C31D5899E518}" dt="2020-12-01T07:43:55.424" v="5950" actId="20577"/>
          <ac:spMkLst>
            <pc:docMk/>
            <pc:sldMk cId="336700166" sldId="290"/>
            <ac:spMk id="6" creationId="{BE2B5E63-C176-4855-A244-F58A4BE900C7}"/>
          </ac:spMkLst>
        </pc:spChg>
      </pc:sldChg>
      <pc:sldChg chg="add">
        <pc:chgData name="TANAKANUNES Gabriel" userId="af693156-ef0a-4a73-bb6c-80f7b8050836" providerId="ADAL" clId="{991346BC-720F-48BC-B85D-C31D5899E518}" dt="2020-11-27T15:01:56.121" v="1783"/>
        <pc:sldMkLst>
          <pc:docMk/>
          <pc:sldMk cId="650861041" sldId="292"/>
        </pc:sldMkLst>
      </pc:sldChg>
      <pc:sldChg chg="addSp modSp add del mod modShow">
        <pc:chgData name="TANAKANUNES Gabriel" userId="af693156-ef0a-4a73-bb6c-80f7b8050836" providerId="ADAL" clId="{991346BC-720F-48BC-B85D-C31D5899E518}" dt="2020-12-01T07:46:08.413" v="5951" actId="47"/>
        <pc:sldMkLst>
          <pc:docMk/>
          <pc:sldMk cId="3679179358" sldId="293"/>
        </pc:sldMkLst>
        <pc:picChg chg="add mod">
          <ac:chgData name="TANAKANUNES Gabriel" userId="af693156-ef0a-4a73-bb6c-80f7b8050836" providerId="ADAL" clId="{991346BC-720F-48BC-B85D-C31D5899E518}" dt="2020-11-27T19:42:28.142" v="1875" actId="1076"/>
          <ac:picMkLst>
            <pc:docMk/>
            <pc:sldMk cId="3679179358" sldId="293"/>
            <ac:picMk id="2" creationId="{44052E6E-14C2-4A6A-848A-064C88B83BE9}"/>
          </ac:picMkLst>
        </pc:picChg>
        <pc:picChg chg="add mod">
          <ac:chgData name="TANAKANUNES Gabriel" userId="af693156-ef0a-4a73-bb6c-80f7b8050836" providerId="ADAL" clId="{991346BC-720F-48BC-B85D-C31D5899E518}" dt="2020-11-27T19:42:25.470" v="1873" actId="1076"/>
          <ac:picMkLst>
            <pc:docMk/>
            <pc:sldMk cId="3679179358" sldId="293"/>
            <ac:picMk id="4" creationId="{62ADB5AA-28E5-4228-AA2E-F0E58C11BD43}"/>
          </ac:picMkLst>
        </pc:picChg>
        <pc:picChg chg="add mod">
          <ac:chgData name="TANAKANUNES Gabriel" userId="af693156-ef0a-4a73-bb6c-80f7b8050836" providerId="ADAL" clId="{991346BC-720F-48BC-B85D-C31D5899E518}" dt="2020-11-27T19:42:28.721" v="1876" actId="1076"/>
          <ac:picMkLst>
            <pc:docMk/>
            <pc:sldMk cId="3679179358" sldId="293"/>
            <ac:picMk id="10" creationId="{6E522CBB-B50A-486F-8EF8-907345F4CAE5}"/>
          </ac:picMkLst>
        </pc:picChg>
        <pc:picChg chg="add mod">
          <ac:chgData name="TANAKANUNES Gabriel" userId="af693156-ef0a-4a73-bb6c-80f7b8050836" providerId="ADAL" clId="{991346BC-720F-48BC-B85D-C31D5899E518}" dt="2020-11-27T19:42:30.144" v="1879" actId="1076"/>
          <ac:picMkLst>
            <pc:docMk/>
            <pc:sldMk cId="3679179358" sldId="293"/>
            <ac:picMk id="11" creationId="{F44EF7E8-5E68-48D9-83A3-4C65FA3A7056}"/>
          </ac:picMkLst>
        </pc:picChg>
        <pc:picChg chg="add mod">
          <ac:chgData name="TANAKANUNES Gabriel" userId="af693156-ef0a-4a73-bb6c-80f7b8050836" providerId="ADAL" clId="{991346BC-720F-48BC-B85D-C31D5899E518}" dt="2020-11-27T19:42:29.606" v="1878" actId="1076"/>
          <ac:picMkLst>
            <pc:docMk/>
            <pc:sldMk cId="3679179358" sldId="293"/>
            <ac:picMk id="12" creationId="{87A58B0A-40C1-4E5A-BA53-7B7BEEBF7D4E}"/>
          </ac:picMkLst>
        </pc:picChg>
      </pc:sldChg>
      <pc:sldChg chg="addSp delSp modSp add del mod">
        <pc:chgData name="TANAKANUNES Gabriel" userId="af693156-ef0a-4a73-bb6c-80f7b8050836" providerId="ADAL" clId="{991346BC-720F-48BC-B85D-C31D5899E518}" dt="2020-11-28T11:21:32.123" v="3888" actId="2696"/>
        <pc:sldMkLst>
          <pc:docMk/>
          <pc:sldMk cId="869218310" sldId="294"/>
        </pc:sldMkLst>
        <pc:spChg chg="del">
          <ac:chgData name="TANAKANUNES Gabriel" userId="af693156-ef0a-4a73-bb6c-80f7b8050836" providerId="ADAL" clId="{991346BC-720F-48BC-B85D-C31D5899E518}" dt="2020-11-27T16:21:08.083" v="1830" actId="478"/>
          <ac:spMkLst>
            <pc:docMk/>
            <pc:sldMk cId="869218310" sldId="294"/>
            <ac:spMk id="3" creationId="{8340D8DB-BE92-6046-BE8C-411C16BEC000}"/>
          </ac:spMkLst>
        </pc:spChg>
        <pc:spChg chg="del">
          <ac:chgData name="TANAKANUNES Gabriel" userId="af693156-ef0a-4a73-bb6c-80f7b8050836" providerId="ADAL" clId="{991346BC-720F-48BC-B85D-C31D5899E518}" dt="2020-11-27T16:21:08.083" v="1830" actId="478"/>
          <ac:spMkLst>
            <pc:docMk/>
            <pc:sldMk cId="869218310" sldId="294"/>
            <ac:spMk id="6" creationId="{BE2B5E63-C176-4855-A244-F58A4BE900C7}"/>
          </ac:spMkLst>
        </pc:spChg>
        <pc:spChg chg="del">
          <ac:chgData name="TANAKANUNES Gabriel" userId="af693156-ef0a-4a73-bb6c-80f7b8050836" providerId="ADAL" clId="{991346BC-720F-48BC-B85D-C31D5899E518}" dt="2020-11-27T16:21:08.083" v="1830" actId="478"/>
          <ac:spMkLst>
            <pc:docMk/>
            <pc:sldMk cId="869218310" sldId="294"/>
            <ac:spMk id="7" creationId="{B0D3E494-382F-4E0D-A779-A463927E90CA}"/>
          </ac:spMkLst>
        </pc:spChg>
        <pc:spChg chg="add mod">
          <ac:chgData name="TANAKANUNES Gabriel" userId="af693156-ef0a-4a73-bb6c-80f7b8050836" providerId="ADAL" clId="{991346BC-720F-48BC-B85D-C31D5899E518}" dt="2020-11-27T16:21:08.083" v="1830" actId="478"/>
          <ac:spMkLst>
            <pc:docMk/>
            <pc:sldMk cId="869218310" sldId="294"/>
            <ac:spMk id="14" creationId="{E9B79641-2109-416A-A613-2C79065167B5}"/>
          </ac:spMkLst>
        </pc:spChg>
        <pc:spChg chg="add mod">
          <ac:chgData name="TANAKANUNES Gabriel" userId="af693156-ef0a-4a73-bb6c-80f7b8050836" providerId="ADAL" clId="{991346BC-720F-48BC-B85D-C31D5899E518}" dt="2020-11-27T16:21:08.083" v="1830" actId="478"/>
          <ac:spMkLst>
            <pc:docMk/>
            <pc:sldMk cId="869218310" sldId="294"/>
            <ac:spMk id="16" creationId="{E03DC06B-F805-46E3-84A2-E720BA6D7095}"/>
          </ac:spMkLst>
        </pc:spChg>
        <pc:grpChg chg="del">
          <ac:chgData name="TANAKANUNES Gabriel" userId="af693156-ef0a-4a73-bb6c-80f7b8050836" providerId="ADAL" clId="{991346BC-720F-48BC-B85D-C31D5899E518}" dt="2020-11-27T16:21:08.083" v="1830" actId="478"/>
          <ac:grpSpMkLst>
            <pc:docMk/>
            <pc:sldMk cId="869218310" sldId="294"/>
            <ac:grpSpMk id="5" creationId="{092215A1-77A4-4577-AF27-47E07F2CCA9B}"/>
          </ac:grpSpMkLst>
        </pc:grpChg>
        <pc:picChg chg="del">
          <ac:chgData name="TANAKANUNES Gabriel" userId="af693156-ef0a-4a73-bb6c-80f7b8050836" providerId="ADAL" clId="{991346BC-720F-48BC-B85D-C31D5899E518}" dt="2020-11-27T16:21:08.083" v="1830" actId="478"/>
          <ac:picMkLst>
            <pc:docMk/>
            <pc:sldMk cId="869218310" sldId="294"/>
            <ac:picMk id="2" creationId="{44052E6E-14C2-4A6A-848A-064C88B83BE9}"/>
          </ac:picMkLst>
        </pc:picChg>
        <pc:picChg chg="del">
          <ac:chgData name="TANAKANUNES Gabriel" userId="af693156-ef0a-4a73-bb6c-80f7b8050836" providerId="ADAL" clId="{991346BC-720F-48BC-B85D-C31D5899E518}" dt="2020-11-27T16:21:08.083" v="1830" actId="478"/>
          <ac:picMkLst>
            <pc:docMk/>
            <pc:sldMk cId="869218310" sldId="294"/>
            <ac:picMk id="4" creationId="{62ADB5AA-28E5-4228-AA2E-F0E58C11BD43}"/>
          </ac:picMkLst>
        </pc:picChg>
        <pc:picChg chg="del">
          <ac:chgData name="TANAKANUNES Gabriel" userId="af693156-ef0a-4a73-bb6c-80f7b8050836" providerId="ADAL" clId="{991346BC-720F-48BC-B85D-C31D5899E518}" dt="2020-11-27T16:21:08.083" v="1830" actId="478"/>
          <ac:picMkLst>
            <pc:docMk/>
            <pc:sldMk cId="869218310" sldId="294"/>
            <ac:picMk id="10" creationId="{6E522CBB-B50A-486F-8EF8-907345F4CAE5}"/>
          </ac:picMkLst>
        </pc:picChg>
        <pc:picChg chg="del">
          <ac:chgData name="TANAKANUNES Gabriel" userId="af693156-ef0a-4a73-bb6c-80f7b8050836" providerId="ADAL" clId="{991346BC-720F-48BC-B85D-C31D5899E518}" dt="2020-11-27T16:21:08.083" v="1830" actId="478"/>
          <ac:picMkLst>
            <pc:docMk/>
            <pc:sldMk cId="869218310" sldId="294"/>
            <ac:picMk id="11" creationId="{F44EF7E8-5E68-48D9-83A3-4C65FA3A7056}"/>
          </ac:picMkLst>
        </pc:picChg>
        <pc:picChg chg="del">
          <ac:chgData name="TANAKANUNES Gabriel" userId="af693156-ef0a-4a73-bb6c-80f7b8050836" providerId="ADAL" clId="{991346BC-720F-48BC-B85D-C31D5899E518}" dt="2020-11-27T16:21:08.083" v="1830" actId="478"/>
          <ac:picMkLst>
            <pc:docMk/>
            <pc:sldMk cId="869218310" sldId="294"/>
            <ac:picMk id="12" creationId="{87A58B0A-40C1-4E5A-BA53-7B7BEEBF7D4E}"/>
          </ac:picMkLst>
        </pc:picChg>
        <pc:picChg chg="add del mod">
          <ac:chgData name="TANAKANUNES Gabriel" userId="af693156-ef0a-4a73-bb6c-80f7b8050836" providerId="ADAL" clId="{991346BC-720F-48BC-B85D-C31D5899E518}" dt="2020-11-28T10:33:31.623" v="3147" actId="478"/>
          <ac:picMkLst>
            <pc:docMk/>
            <pc:sldMk cId="869218310" sldId="294"/>
            <ac:picMk id="17" creationId="{8FEB8027-F90D-47E5-BF1F-B81FD3E9948B}"/>
          </ac:picMkLst>
        </pc:picChg>
        <pc:picChg chg="add del mod">
          <ac:chgData name="TANAKANUNES Gabriel" userId="af693156-ef0a-4a73-bb6c-80f7b8050836" providerId="ADAL" clId="{991346BC-720F-48BC-B85D-C31D5899E518}" dt="2020-11-28T10:33:44.401" v="3156" actId="21"/>
          <ac:picMkLst>
            <pc:docMk/>
            <pc:sldMk cId="869218310" sldId="294"/>
            <ac:picMk id="18" creationId="{DFB12397-3715-4DC2-B280-299D02CA743A}"/>
          </ac:picMkLst>
        </pc:picChg>
        <pc:picChg chg="add mod">
          <ac:chgData name="TANAKANUNES Gabriel" userId="af693156-ef0a-4a73-bb6c-80f7b8050836" providerId="ADAL" clId="{991346BC-720F-48BC-B85D-C31D5899E518}" dt="2020-11-28T10:41:32.801" v="3461" actId="1076"/>
          <ac:picMkLst>
            <pc:docMk/>
            <pc:sldMk cId="869218310" sldId="294"/>
            <ac:picMk id="19" creationId="{161CC7A8-62F4-460F-9AC0-61DAF879DD83}"/>
          </ac:picMkLst>
        </pc:picChg>
        <pc:picChg chg="add del mod">
          <ac:chgData name="TANAKANUNES Gabriel" userId="af693156-ef0a-4a73-bb6c-80f7b8050836" providerId="ADAL" clId="{991346BC-720F-48BC-B85D-C31D5899E518}" dt="2020-11-27T16:25:10.533" v="1835" actId="478"/>
          <ac:picMkLst>
            <pc:docMk/>
            <pc:sldMk cId="869218310" sldId="294"/>
            <ac:picMk id="20" creationId="{4AADE99A-0E86-4C2A-9FF1-7DE30ABA1A3B}"/>
          </ac:picMkLst>
        </pc:picChg>
        <pc:picChg chg="add mod">
          <ac:chgData name="TANAKANUNES Gabriel" userId="af693156-ef0a-4a73-bb6c-80f7b8050836" providerId="ADAL" clId="{991346BC-720F-48BC-B85D-C31D5899E518}" dt="2020-11-28T11:21:28.617" v="3887" actId="1076"/>
          <ac:picMkLst>
            <pc:docMk/>
            <pc:sldMk cId="869218310" sldId="294"/>
            <ac:picMk id="21" creationId="{874AD782-9A31-454E-BFCC-0ED518674E67}"/>
          </ac:picMkLst>
        </pc:picChg>
        <pc:picChg chg="add mod">
          <ac:chgData name="TANAKANUNES Gabriel" userId="af693156-ef0a-4a73-bb6c-80f7b8050836" providerId="ADAL" clId="{991346BC-720F-48BC-B85D-C31D5899E518}" dt="2020-11-28T10:41:34.604" v="3464" actId="1076"/>
          <ac:picMkLst>
            <pc:docMk/>
            <pc:sldMk cId="869218310" sldId="294"/>
            <ac:picMk id="22" creationId="{BDE06468-45E5-4E21-84EE-274703D64179}"/>
          </ac:picMkLst>
        </pc:picChg>
        <pc:picChg chg="add mod">
          <ac:chgData name="TANAKANUNES Gabriel" userId="af693156-ef0a-4a73-bb6c-80f7b8050836" providerId="ADAL" clId="{991346BC-720F-48BC-B85D-C31D5899E518}" dt="2020-11-28T10:41:36.467" v="3465" actId="1076"/>
          <ac:picMkLst>
            <pc:docMk/>
            <pc:sldMk cId="869218310" sldId="294"/>
            <ac:picMk id="23" creationId="{3FB930E8-DF25-4DB6-A9A6-A2EA44AC0077}"/>
          </ac:picMkLst>
        </pc:picChg>
        <pc:picChg chg="add del mod">
          <ac:chgData name="TANAKANUNES Gabriel" userId="af693156-ef0a-4a73-bb6c-80f7b8050836" providerId="ADAL" clId="{991346BC-720F-48BC-B85D-C31D5899E518}" dt="2020-11-28T10:36:21.447" v="3280" actId="21"/>
          <ac:picMkLst>
            <pc:docMk/>
            <pc:sldMk cId="869218310" sldId="294"/>
            <ac:picMk id="24" creationId="{AB14967A-B69F-4269-AA3B-A87ECA362BE9}"/>
          </ac:picMkLst>
        </pc:picChg>
        <pc:picChg chg="add mod">
          <ac:chgData name="TANAKANUNES Gabriel" userId="af693156-ef0a-4a73-bb6c-80f7b8050836" providerId="ADAL" clId="{991346BC-720F-48BC-B85D-C31D5899E518}" dt="2020-11-28T10:41:34.166" v="3463" actId="1076"/>
          <ac:picMkLst>
            <pc:docMk/>
            <pc:sldMk cId="869218310" sldId="294"/>
            <ac:picMk id="25" creationId="{A9BD78CB-50A1-435E-B27D-0C6D9EAB8868}"/>
          </ac:picMkLst>
        </pc:picChg>
        <pc:picChg chg="add mod">
          <ac:chgData name="TANAKANUNES Gabriel" userId="af693156-ef0a-4a73-bb6c-80f7b8050836" providerId="ADAL" clId="{991346BC-720F-48BC-B85D-C31D5899E518}" dt="2020-11-28T10:41:33.618" v="3462" actId="1076"/>
          <ac:picMkLst>
            <pc:docMk/>
            <pc:sldMk cId="869218310" sldId="294"/>
            <ac:picMk id="26" creationId="{1A9C732C-00CF-4D6C-8200-FA70B33A9762}"/>
          </ac:picMkLst>
        </pc:picChg>
        <pc:picChg chg="add mod">
          <ac:chgData name="TANAKANUNES Gabriel" userId="af693156-ef0a-4a73-bb6c-80f7b8050836" providerId="ADAL" clId="{991346BC-720F-48BC-B85D-C31D5899E518}" dt="2020-11-28T10:37:04.332" v="3293" actId="1076"/>
          <ac:picMkLst>
            <pc:docMk/>
            <pc:sldMk cId="869218310" sldId="294"/>
            <ac:picMk id="27" creationId="{6978CEB6-A6C3-4F4E-96D5-BE62C2B62EAF}"/>
          </ac:picMkLst>
        </pc:picChg>
        <pc:picChg chg="add mod">
          <ac:chgData name="TANAKANUNES Gabriel" userId="af693156-ef0a-4a73-bb6c-80f7b8050836" providerId="ADAL" clId="{991346BC-720F-48BC-B85D-C31D5899E518}" dt="2020-11-28T10:41:13.648" v="3456" actId="1076"/>
          <ac:picMkLst>
            <pc:docMk/>
            <pc:sldMk cId="869218310" sldId="294"/>
            <ac:picMk id="28" creationId="{C526625F-36DB-4258-80BD-0A7F57D28F18}"/>
          </ac:picMkLst>
        </pc:picChg>
      </pc:sldChg>
      <pc:sldChg chg="addSp delSp modSp add del mod">
        <pc:chgData name="TANAKANUNES Gabriel" userId="af693156-ef0a-4a73-bb6c-80f7b8050836" providerId="ADAL" clId="{991346BC-720F-48BC-B85D-C31D5899E518}" dt="2020-11-28T11:34:54.987" v="4011" actId="47"/>
        <pc:sldMkLst>
          <pc:docMk/>
          <pc:sldMk cId="189391277" sldId="295"/>
        </pc:sldMkLst>
        <pc:spChg chg="del">
          <ac:chgData name="TANAKANUNES Gabriel" userId="af693156-ef0a-4a73-bb6c-80f7b8050836" providerId="ADAL" clId="{991346BC-720F-48BC-B85D-C31D5899E518}" dt="2020-11-27T16:57:38.746" v="1845" actId="478"/>
          <ac:spMkLst>
            <pc:docMk/>
            <pc:sldMk cId="189391277" sldId="295"/>
            <ac:spMk id="14" creationId="{E9B79641-2109-416A-A613-2C79065167B5}"/>
          </ac:spMkLst>
        </pc:spChg>
        <pc:spChg chg="del">
          <ac:chgData name="TANAKANUNES Gabriel" userId="af693156-ef0a-4a73-bb6c-80f7b8050836" providerId="ADAL" clId="{991346BC-720F-48BC-B85D-C31D5899E518}" dt="2020-11-27T16:57:38.746" v="1845" actId="478"/>
          <ac:spMkLst>
            <pc:docMk/>
            <pc:sldMk cId="189391277" sldId="295"/>
            <ac:spMk id="16" creationId="{E03DC06B-F805-46E3-84A2-E720BA6D7095}"/>
          </ac:spMkLst>
        </pc:spChg>
        <pc:picChg chg="add del mod">
          <ac:chgData name="TANAKANUNES Gabriel" userId="af693156-ef0a-4a73-bb6c-80f7b8050836" providerId="ADAL" clId="{991346BC-720F-48BC-B85D-C31D5899E518}" dt="2020-11-28T11:33:34.565" v="3990" actId="21"/>
          <ac:picMkLst>
            <pc:docMk/>
            <pc:sldMk cId="189391277" sldId="295"/>
            <ac:picMk id="2" creationId="{9885509A-D531-477A-9BA2-423CEC2D376D}"/>
          </ac:picMkLst>
        </pc:picChg>
        <pc:picChg chg="add del mod">
          <ac:chgData name="TANAKANUNES Gabriel" userId="af693156-ef0a-4a73-bb6c-80f7b8050836" providerId="ADAL" clId="{991346BC-720F-48BC-B85D-C31D5899E518}" dt="2020-11-28T11:34:19.160" v="4005" actId="21"/>
          <ac:picMkLst>
            <pc:docMk/>
            <pc:sldMk cId="189391277" sldId="295"/>
            <ac:picMk id="3" creationId="{AA76C19B-354C-4BCE-919D-04B3148D1A10}"/>
          </ac:picMkLst>
        </pc:picChg>
        <pc:picChg chg="add del mod">
          <ac:chgData name="TANAKANUNES Gabriel" userId="af693156-ef0a-4a73-bb6c-80f7b8050836" providerId="ADAL" clId="{991346BC-720F-48BC-B85D-C31D5899E518}" dt="2020-11-28T11:33:28.612" v="3987" actId="21"/>
          <ac:picMkLst>
            <pc:docMk/>
            <pc:sldMk cId="189391277" sldId="295"/>
            <ac:picMk id="4" creationId="{DF82E2DB-128F-4F8C-AED1-9A216FCAF250}"/>
          </ac:picMkLst>
        </pc:picChg>
        <pc:picChg chg="del">
          <ac:chgData name="TANAKANUNES Gabriel" userId="af693156-ef0a-4a73-bb6c-80f7b8050836" providerId="ADAL" clId="{991346BC-720F-48BC-B85D-C31D5899E518}" dt="2020-11-27T16:57:38.746" v="1845" actId="478"/>
          <ac:picMkLst>
            <pc:docMk/>
            <pc:sldMk cId="189391277" sldId="295"/>
            <ac:picMk id="17" creationId="{8FEB8027-F90D-47E5-BF1F-B81FD3E9948B}"/>
          </ac:picMkLst>
        </pc:picChg>
        <pc:picChg chg="del">
          <ac:chgData name="TANAKANUNES Gabriel" userId="af693156-ef0a-4a73-bb6c-80f7b8050836" providerId="ADAL" clId="{991346BC-720F-48BC-B85D-C31D5899E518}" dt="2020-11-27T16:57:38.746" v="1845" actId="478"/>
          <ac:picMkLst>
            <pc:docMk/>
            <pc:sldMk cId="189391277" sldId="295"/>
            <ac:picMk id="18" creationId="{DFB12397-3715-4DC2-B280-299D02CA743A}"/>
          </ac:picMkLst>
        </pc:picChg>
        <pc:picChg chg="del">
          <ac:chgData name="TANAKANUNES Gabriel" userId="af693156-ef0a-4a73-bb6c-80f7b8050836" providerId="ADAL" clId="{991346BC-720F-48BC-B85D-C31D5899E518}" dt="2020-11-27T16:57:38.746" v="1845" actId="478"/>
          <ac:picMkLst>
            <pc:docMk/>
            <pc:sldMk cId="189391277" sldId="295"/>
            <ac:picMk id="19" creationId="{161CC7A8-62F4-460F-9AC0-61DAF879DD83}"/>
          </ac:picMkLst>
        </pc:picChg>
        <pc:picChg chg="del">
          <ac:chgData name="TANAKANUNES Gabriel" userId="af693156-ef0a-4a73-bb6c-80f7b8050836" providerId="ADAL" clId="{991346BC-720F-48BC-B85D-C31D5899E518}" dt="2020-11-27T16:57:38.746" v="1845" actId="478"/>
          <ac:picMkLst>
            <pc:docMk/>
            <pc:sldMk cId="189391277" sldId="295"/>
            <ac:picMk id="21" creationId="{874AD782-9A31-454E-BFCC-0ED518674E67}"/>
          </ac:picMkLst>
        </pc:picChg>
        <pc:picChg chg="del">
          <ac:chgData name="TANAKANUNES Gabriel" userId="af693156-ef0a-4a73-bb6c-80f7b8050836" providerId="ADAL" clId="{991346BC-720F-48BC-B85D-C31D5899E518}" dt="2020-11-27T16:57:38.746" v="1845" actId="478"/>
          <ac:picMkLst>
            <pc:docMk/>
            <pc:sldMk cId="189391277" sldId="295"/>
            <ac:picMk id="22" creationId="{BDE06468-45E5-4E21-84EE-274703D64179}"/>
          </ac:picMkLst>
        </pc:picChg>
        <pc:picChg chg="del">
          <ac:chgData name="TANAKANUNES Gabriel" userId="af693156-ef0a-4a73-bb6c-80f7b8050836" providerId="ADAL" clId="{991346BC-720F-48BC-B85D-C31D5899E518}" dt="2020-11-27T16:57:38.746" v="1845" actId="478"/>
          <ac:picMkLst>
            <pc:docMk/>
            <pc:sldMk cId="189391277" sldId="295"/>
            <ac:picMk id="23" creationId="{3FB930E8-DF25-4DB6-A9A6-A2EA44AC0077}"/>
          </ac:picMkLst>
        </pc:picChg>
        <pc:picChg chg="del">
          <ac:chgData name="TANAKANUNES Gabriel" userId="af693156-ef0a-4a73-bb6c-80f7b8050836" providerId="ADAL" clId="{991346BC-720F-48BC-B85D-C31D5899E518}" dt="2020-11-27T16:57:38.746" v="1845" actId="478"/>
          <ac:picMkLst>
            <pc:docMk/>
            <pc:sldMk cId="189391277" sldId="295"/>
            <ac:picMk id="24" creationId="{AB14967A-B69F-4269-AA3B-A87ECA362BE9}"/>
          </ac:picMkLst>
        </pc:picChg>
        <pc:picChg chg="del">
          <ac:chgData name="TANAKANUNES Gabriel" userId="af693156-ef0a-4a73-bb6c-80f7b8050836" providerId="ADAL" clId="{991346BC-720F-48BC-B85D-C31D5899E518}" dt="2020-11-27T16:57:38.746" v="1845" actId="478"/>
          <ac:picMkLst>
            <pc:docMk/>
            <pc:sldMk cId="189391277" sldId="295"/>
            <ac:picMk id="25" creationId="{A9BD78CB-50A1-435E-B27D-0C6D9EAB8868}"/>
          </ac:picMkLst>
        </pc:picChg>
        <pc:picChg chg="del">
          <ac:chgData name="TANAKANUNES Gabriel" userId="af693156-ef0a-4a73-bb6c-80f7b8050836" providerId="ADAL" clId="{991346BC-720F-48BC-B85D-C31D5899E518}" dt="2020-11-27T16:57:38.746" v="1845" actId="478"/>
          <ac:picMkLst>
            <pc:docMk/>
            <pc:sldMk cId="189391277" sldId="295"/>
            <ac:picMk id="26" creationId="{1A9C732C-00CF-4D6C-8200-FA70B33A9762}"/>
          </ac:picMkLst>
        </pc:picChg>
        <pc:picChg chg="del">
          <ac:chgData name="TANAKANUNES Gabriel" userId="af693156-ef0a-4a73-bb6c-80f7b8050836" providerId="ADAL" clId="{991346BC-720F-48BC-B85D-C31D5899E518}" dt="2020-11-27T16:57:38.746" v="1845" actId="478"/>
          <ac:picMkLst>
            <pc:docMk/>
            <pc:sldMk cId="189391277" sldId="295"/>
            <ac:picMk id="27" creationId="{6978CEB6-A6C3-4F4E-96D5-BE62C2B62EAF}"/>
          </ac:picMkLst>
        </pc:picChg>
        <pc:picChg chg="del">
          <ac:chgData name="TANAKANUNES Gabriel" userId="af693156-ef0a-4a73-bb6c-80f7b8050836" providerId="ADAL" clId="{991346BC-720F-48BC-B85D-C31D5899E518}" dt="2020-11-27T16:57:38.746" v="1845" actId="478"/>
          <ac:picMkLst>
            <pc:docMk/>
            <pc:sldMk cId="189391277" sldId="295"/>
            <ac:picMk id="28" creationId="{C526625F-36DB-4258-80BD-0A7F57D28F18}"/>
          </ac:picMkLst>
        </pc:picChg>
      </pc:sldChg>
      <pc:sldChg chg="addSp delSp modSp new del mod">
        <pc:chgData name="TANAKANUNES Gabriel" userId="af693156-ef0a-4a73-bb6c-80f7b8050836" providerId="ADAL" clId="{991346BC-720F-48BC-B85D-C31D5899E518}" dt="2020-11-28T11:38:16.599" v="4099" actId="2696"/>
        <pc:sldMkLst>
          <pc:docMk/>
          <pc:sldMk cId="320964742" sldId="296"/>
        </pc:sldMkLst>
        <pc:graphicFrameChg chg="add mod">
          <ac:chgData name="TANAKANUNES Gabriel" userId="af693156-ef0a-4a73-bb6c-80f7b8050836" providerId="ADAL" clId="{991346BC-720F-48BC-B85D-C31D5899E518}" dt="2020-11-27T17:23:34.576" v="1862"/>
          <ac:graphicFrameMkLst>
            <pc:docMk/>
            <pc:sldMk cId="320964742" sldId="296"/>
            <ac:graphicFrameMk id="8" creationId="{76CB43C5-B6E3-42BA-83B0-009B7501D1F2}"/>
          </ac:graphicFrameMkLst>
        </pc:graphicFrameChg>
        <pc:picChg chg="add del">
          <ac:chgData name="TANAKANUNES Gabriel" userId="af693156-ef0a-4a73-bb6c-80f7b8050836" providerId="ADAL" clId="{991346BC-720F-48BC-B85D-C31D5899E518}" dt="2020-11-28T11:36:15.404" v="4020" actId="21"/>
          <ac:picMkLst>
            <pc:docMk/>
            <pc:sldMk cId="320964742" sldId="296"/>
            <ac:picMk id="5" creationId="{855354A5-3786-4FF9-913E-47A4882F42E3}"/>
          </ac:picMkLst>
        </pc:picChg>
        <pc:picChg chg="add del mod">
          <ac:chgData name="TANAKANUNES Gabriel" userId="af693156-ef0a-4a73-bb6c-80f7b8050836" providerId="ADAL" clId="{991346BC-720F-48BC-B85D-C31D5899E518}" dt="2020-11-28T11:37:24.061" v="4056" actId="478"/>
          <ac:picMkLst>
            <pc:docMk/>
            <pc:sldMk cId="320964742" sldId="296"/>
            <ac:picMk id="6" creationId="{AFEC6CC9-B580-46E0-A3B7-6AD6BCBB7AA9}"/>
          </ac:picMkLst>
        </pc:picChg>
        <pc:picChg chg="add del mod">
          <ac:chgData name="TANAKANUNES Gabriel" userId="af693156-ef0a-4a73-bb6c-80f7b8050836" providerId="ADAL" clId="{991346BC-720F-48BC-B85D-C31D5899E518}" dt="2020-11-28T11:37:33.301" v="4058" actId="21"/>
          <ac:picMkLst>
            <pc:docMk/>
            <pc:sldMk cId="320964742" sldId="296"/>
            <ac:picMk id="7" creationId="{33090132-F92C-4DF4-816B-0E23C6EF60EF}"/>
          </ac:picMkLst>
        </pc:picChg>
      </pc:sldChg>
      <pc:sldChg chg="addSp delSp modSp new del mod">
        <pc:chgData name="TANAKANUNES Gabriel" userId="af693156-ef0a-4a73-bb6c-80f7b8050836" providerId="ADAL" clId="{991346BC-720F-48BC-B85D-C31D5899E518}" dt="2020-11-28T11:42:08.221" v="4117" actId="2696"/>
        <pc:sldMkLst>
          <pc:docMk/>
          <pc:sldMk cId="2355342515" sldId="297"/>
        </pc:sldMkLst>
        <pc:graphicFrameChg chg="add del mod">
          <ac:chgData name="TANAKANUNES Gabriel" userId="af693156-ef0a-4a73-bb6c-80f7b8050836" providerId="ADAL" clId="{991346BC-720F-48BC-B85D-C31D5899E518}" dt="2020-11-28T11:38:25.922" v="4102" actId="21"/>
          <ac:graphicFrameMkLst>
            <pc:docMk/>
            <pc:sldMk cId="2355342515" sldId="297"/>
            <ac:graphicFrameMk id="5" creationId="{76CB43C5-B6E3-42BA-83B0-009B7501D1F2}"/>
          </ac:graphicFrameMkLst>
        </pc:graphicFrameChg>
      </pc:sldChg>
      <pc:sldChg chg="addSp delSp modSp new mod">
        <pc:chgData name="TANAKANUNES Gabriel" userId="af693156-ef0a-4a73-bb6c-80f7b8050836" providerId="ADAL" clId="{991346BC-720F-48BC-B85D-C31D5899E518}" dt="2020-11-28T09:36:29.292" v="2093" actId="1076"/>
        <pc:sldMkLst>
          <pc:docMk/>
          <pc:sldMk cId="3394540603" sldId="298"/>
        </pc:sldMkLst>
        <pc:spChg chg="mod">
          <ac:chgData name="TANAKANUNES Gabriel" userId="af693156-ef0a-4a73-bb6c-80f7b8050836" providerId="ADAL" clId="{991346BC-720F-48BC-B85D-C31D5899E518}" dt="2020-11-28T09:30:28.695" v="2064" actId="790"/>
          <ac:spMkLst>
            <pc:docMk/>
            <pc:sldMk cId="3394540603" sldId="298"/>
            <ac:spMk id="3" creationId="{D8F916D8-33FC-4BF1-939E-C02C2966C291}"/>
          </ac:spMkLst>
        </pc:spChg>
        <pc:spChg chg="add mod">
          <ac:chgData name="TANAKANUNES Gabriel" userId="af693156-ef0a-4a73-bb6c-80f7b8050836" providerId="ADAL" clId="{991346BC-720F-48BC-B85D-C31D5899E518}" dt="2020-11-28T09:36:19.322" v="2091" actId="14100"/>
          <ac:spMkLst>
            <pc:docMk/>
            <pc:sldMk cId="3394540603" sldId="298"/>
            <ac:spMk id="21" creationId="{DA121D6E-0486-409A-A60C-1741C98328AD}"/>
          </ac:spMkLst>
        </pc:spChg>
        <pc:spChg chg="add mod">
          <ac:chgData name="TANAKANUNES Gabriel" userId="af693156-ef0a-4a73-bb6c-80f7b8050836" providerId="ADAL" clId="{991346BC-720F-48BC-B85D-C31D5899E518}" dt="2020-11-28T09:36:29.292" v="2093" actId="1076"/>
          <ac:spMkLst>
            <pc:docMk/>
            <pc:sldMk cId="3394540603" sldId="298"/>
            <ac:spMk id="22" creationId="{12C37CCA-7094-47A8-AD9A-BFA3BC2FC728}"/>
          </ac:spMkLst>
        </pc:spChg>
        <pc:grpChg chg="add mod">
          <ac:chgData name="TANAKANUNES Gabriel" userId="af693156-ef0a-4a73-bb6c-80f7b8050836" providerId="ADAL" clId="{991346BC-720F-48BC-B85D-C31D5899E518}" dt="2020-11-28T09:25:45.352" v="1964"/>
          <ac:grpSpMkLst>
            <pc:docMk/>
            <pc:sldMk cId="3394540603" sldId="298"/>
            <ac:grpSpMk id="18" creationId="{28CA918D-C022-4B95-96A1-B13C8AA481CF}"/>
          </ac:grpSpMkLst>
        </pc:grpChg>
        <pc:picChg chg="add del mod">
          <ac:chgData name="TANAKANUNES Gabriel" userId="af693156-ef0a-4a73-bb6c-80f7b8050836" providerId="ADAL" clId="{991346BC-720F-48BC-B85D-C31D5899E518}" dt="2020-11-28T09:20:58.496" v="1938" actId="478"/>
          <ac:picMkLst>
            <pc:docMk/>
            <pc:sldMk cId="3394540603" sldId="298"/>
            <ac:picMk id="5" creationId="{402E8AC7-DCFF-4DEC-94C6-5FB19C7E75B8}"/>
          </ac:picMkLst>
        </pc:picChg>
        <pc:picChg chg="add del mod">
          <ac:chgData name="TANAKANUNES Gabriel" userId="af693156-ef0a-4a73-bb6c-80f7b8050836" providerId="ADAL" clId="{991346BC-720F-48BC-B85D-C31D5899E518}" dt="2020-11-28T09:20:54.439" v="1934" actId="478"/>
          <ac:picMkLst>
            <pc:docMk/>
            <pc:sldMk cId="3394540603" sldId="298"/>
            <ac:picMk id="6" creationId="{FB0EE388-D548-419E-9BE5-84CE10EC754E}"/>
          </ac:picMkLst>
        </pc:picChg>
        <pc:picChg chg="add del mod">
          <ac:chgData name="TANAKANUNES Gabriel" userId="af693156-ef0a-4a73-bb6c-80f7b8050836" providerId="ADAL" clId="{991346BC-720F-48BC-B85D-C31D5899E518}" dt="2020-11-28T09:24:09.732" v="1955" actId="478"/>
          <ac:picMkLst>
            <pc:docMk/>
            <pc:sldMk cId="3394540603" sldId="298"/>
            <ac:picMk id="7" creationId="{FD7EF89C-5543-4ECD-8EAF-AA128FFC4536}"/>
          </ac:picMkLst>
        </pc:picChg>
        <pc:picChg chg="add del mod">
          <ac:chgData name="TANAKANUNES Gabriel" userId="af693156-ef0a-4a73-bb6c-80f7b8050836" providerId="ADAL" clId="{991346BC-720F-48BC-B85D-C31D5899E518}" dt="2020-11-28T09:20:45.139" v="1932" actId="478"/>
          <ac:picMkLst>
            <pc:docMk/>
            <pc:sldMk cId="3394540603" sldId="298"/>
            <ac:picMk id="8" creationId="{970721C6-5C3F-4263-AEBB-50AA0E32DD1B}"/>
          </ac:picMkLst>
        </pc:picChg>
        <pc:picChg chg="add del mod">
          <ac:chgData name="TANAKANUNES Gabriel" userId="af693156-ef0a-4a73-bb6c-80f7b8050836" providerId="ADAL" clId="{991346BC-720F-48BC-B85D-C31D5899E518}" dt="2020-11-28T09:20:44.176" v="1931" actId="478"/>
          <ac:picMkLst>
            <pc:docMk/>
            <pc:sldMk cId="3394540603" sldId="298"/>
            <ac:picMk id="9" creationId="{B8BDB2EA-8013-477B-A8DD-270F65BA6792}"/>
          </ac:picMkLst>
        </pc:picChg>
        <pc:picChg chg="add del mod">
          <ac:chgData name="TANAKANUNES Gabriel" userId="af693156-ef0a-4a73-bb6c-80f7b8050836" providerId="ADAL" clId="{991346BC-720F-48BC-B85D-C31D5899E518}" dt="2020-11-28T09:20:43.107" v="1930" actId="478"/>
          <ac:picMkLst>
            <pc:docMk/>
            <pc:sldMk cId="3394540603" sldId="298"/>
            <ac:picMk id="10" creationId="{5D993106-4328-4840-A537-E36859529129}"/>
          </ac:picMkLst>
        </pc:picChg>
        <pc:picChg chg="add del mod">
          <ac:chgData name="TANAKANUNES Gabriel" userId="af693156-ef0a-4a73-bb6c-80f7b8050836" providerId="ADAL" clId="{991346BC-720F-48BC-B85D-C31D5899E518}" dt="2020-11-28T09:20:40.376" v="1929" actId="478"/>
          <ac:picMkLst>
            <pc:docMk/>
            <pc:sldMk cId="3394540603" sldId="298"/>
            <ac:picMk id="11" creationId="{4FF1F539-558F-408D-AD60-7800BC1EDB8A}"/>
          </ac:picMkLst>
        </pc:picChg>
        <pc:picChg chg="add del mod">
          <ac:chgData name="TANAKANUNES Gabriel" userId="af693156-ef0a-4a73-bb6c-80f7b8050836" providerId="ADAL" clId="{991346BC-720F-48BC-B85D-C31D5899E518}" dt="2020-11-28T09:19:38.942" v="1927" actId="478"/>
          <ac:picMkLst>
            <pc:docMk/>
            <pc:sldMk cId="3394540603" sldId="298"/>
            <ac:picMk id="12" creationId="{C298B185-311F-40CC-ACD9-DB5CD48B1DAF}"/>
          </ac:picMkLst>
        </pc:picChg>
        <pc:picChg chg="add del mod">
          <ac:chgData name="TANAKANUNES Gabriel" userId="af693156-ef0a-4a73-bb6c-80f7b8050836" providerId="ADAL" clId="{991346BC-720F-48BC-B85D-C31D5899E518}" dt="2020-11-28T09:19:31.097" v="1926" actId="478"/>
          <ac:picMkLst>
            <pc:docMk/>
            <pc:sldMk cId="3394540603" sldId="298"/>
            <ac:picMk id="13" creationId="{2E0DD49D-465A-4DF4-9330-621A76B99D60}"/>
          </ac:picMkLst>
        </pc:picChg>
        <pc:picChg chg="add del mod">
          <ac:chgData name="TANAKANUNES Gabriel" userId="af693156-ef0a-4a73-bb6c-80f7b8050836" providerId="ADAL" clId="{991346BC-720F-48BC-B85D-C31D5899E518}" dt="2020-11-28T09:19:27.421" v="1925" actId="478"/>
          <ac:picMkLst>
            <pc:docMk/>
            <pc:sldMk cId="3394540603" sldId="298"/>
            <ac:picMk id="14" creationId="{2161A03F-3471-4C89-B777-4B03304163BA}"/>
          </ac:picMkLst>
        </pc:picChg>
        <pc:picChg chg="add mod">
          <ac:chgData name="TANAKANUNES Gabriel" userId="af693156-ef0a-4a73-bb6c-80f7b8050836" providerId="ADAL" clId="{991346BC-720F-48BC-B85D-C31D5899E518}" dt="2020-11-28T09:31:06.005" v="2067" actId="1076"/>
          <ac:picMkLst>
            <pc:docMk/>
            <pc:sldMk cId="3394540603" sldId="298"/>
            <ac:picMk id="15" creationId="{EF4E4E60-65B0-411A-BB20-FCB0582A75B7}"/>
          </ac:picMkLst>
        </pc:picChg>
        <pc:picChg chg="add del mod">
          <ac:chgData name="TANAKANUNES Gabriel" userId="af693156-ef0a-4a73-bb6c-80f7b8050836" providerId="ADAL" clId="{991346BC-720F-48BC-B85D-C31D5899E518}" dt="2020-11-28T09:23:39.943" v="1949" actId="478"/>
          <ac:picMkLst>
            <pc:docMk/>
            <pc:sldMk cId="3394540603" sldId="298"/>
            <ac:picMk id="16" creationId="{96914DF4-655A-47A1-98E4-6A7C1770F593}"/>
          </ac:picMkLst>
        </pc:picChg>
        <pc:picChg chg="add del mod">
          <ac:chgData name="TANAKANUNES Gabriel" userId="af693156-ef0a-4a73-bb6c-80f7b8050836" providerId="ADAL" clId="{991346BC-720F-48BC-B85D-C31D5899E518}" dt="2020-11-28T09:31:16.267" v="2069" actId="21"/>
          <ac:picMkLst>
            <pc:docMk/>
            <pc:sldMk cId="3394540603" sldId="298"/>
            <ac:picMk id="17" creationId="{688563D2-4732-4135-A7EE-EA129E6CAA90}"/>
          </ac:picMkLst>
        </pc:picChg>
        <pc:picChg chg="mod">
          <ac:chgData name="TANAKANUNES Gabriel" userId="af693156-ef0a-4a73-bb6c-80f7b8050836" providerId="ADAL" clId="{991346BC-720F-48BC-B85D-C31D5899E518}" dt="2020-11-28T09:25:45.352" v="1964"/>
          <ac:picMkLst>
            <pc:docMk/>
            <pc:sldMk cId="3394540603" sldId="298"/>
            <ac:picMk id="19" creationId="{2955AD37-7712-40B1-8721-C894775DC918}"/>
          </ac:picMkLst>
        </pc:picChg>
        <pc:cxnChg chg="mod">
          <ac:chgData name="TANAKANUNES Gabriel" userId="af693156-ef0a-4a73-bb6c-80f7b8050836" providerId="ADAL" clId="{991346BC-720F-48BC-B85D-C31D5899E518}" dt="2020-11-28T09:25:45.352" v="1964"/>
          <ac:cxnSpMkLst>
            <pc:docMk/>
            <pc:sldMk cId="3394540603" sldId="298"/>
            <ac:cxnSpMk id="20" creationId="{5E1BF4FA-6248-4D00-8490-902CBB04767A}"/>
          </ac:cxnSpMkLst>
        </pc:cxnChg>
      </pc:sldChg>
      <pc:sldChg chg="delSp modSp add del mod">
        <pc:chgData name="TANAKANUNES Gabriel" userId="af693156-ef0a-4a73-bb6c-80f7b8050836" providerId="ADAL" clId="{991346BC-720F-48BC-B85D-C31D5899E518}" dt="2020-11-28T09:50:38.410" v="2401" actId="2696"/>
        <pc:sldMkLst>
          <pc:docMk/>
          <pc:sldMk cId="4097945326" sldId="299"/>
        </pc:sldMkLst>
        <pc:picChg chg="del mod">
          <ac:chgData name="TANAKANUNES Gabriel" userId="af693156-ef0a-4a73-bb6c-80f7b8050836" providerId="ADAL" clId="{991346BC-720F-48BC-B85D-C31D5899E518}" dt="2020-11-28T09:50:15.149" v="2397" actId="478"/>
          <ac:picMkLst>
            <pc:docMk/>
            <pc:sldMk cId="4097945326" sldId="299"/>
            <ac:picMk id="5" creationId="{402E8AC7-DCFF-4DEC-94C6-5FB19C7E75B8}"/>
          </ac:picMkLst>
        </pc:picChg>
        <pc:picChg chg="del mod">
          <ac:chgData name="TANAKANUNES Gabriel" userId="af693156-ef0a-4a73-bb6c-80f7b8050836" providerId="ADAL" clId="{991346BC-720F-48BC-B85D-C31D5899E518}" dt="2020-11-28T09:50:16.820" v="2398" actId="478"/>
          <ac:picMkLst>
            <pc:docMk/>
            <pc:sldMk cId="4097945326" sldId="299"/>
            <ac:picMk id="6" creationId="{FB0EE388-D548-419E-9BE5-84CE10EC754E}"/>
          </ac:picMkLst>
        </pc:picChg>
        <pc:picChg chg="del mod">
          <ac:chgData name="TANAKANUNES Gabriel" userId="af693156-ef0a-4a73-bb6c-80f7b8050836" providerId="ADAL" clId="{991346BC-720F-48BC-B85D-C31D5899E518}" dt="2020-11-28T09:50:15.149" v="2397" actId="478"/>
          <ac:picMkLst>
            <pc:docMk/>
            <pc:sldMk cId="4097945326" sldId="299"/>
            <ac:picMk id="7" creationId="{FD7EF89C-5543-4ECD-8EAF-AA128FFC4536}"/>
          </ac:picMkLst>
        </pc:picChg>
        <pc:picChg chg="del">
          <ac:chgData name="TANAKANUNES Gabriel" userId="af693156-ef0a-4a73-bb6c-80f7b8050836" providerId="ADAL" clId="{991346BC-720F-48BC-B85D-C31D5899E518}" dt="2020-11-28T09:38:14.118" v="2151" actId="478"/>
          <ac:picMkLst>
            <pc:docMk/>
            <pc:sldMk cId="4097945326" sldId="299"/>
            <ac:picMk id="8" creationId="{970721C6-5C3F-4263-AEBB-50AA0E32DD1B}"/>
          </ac:picMkLst>
        </pc:picChg>
        <pc:picChg chg="del mod">
          <ac:chgData name="TANAKANUNES Gabriel" userId="af693156-ef0a-4a73-bb6c-80f7b8050836" providerId="ADAL" clId="{991346BC-720F-48BC-B85D-C31D5899E518}" dt="2020-11-28T09:38:12.833" v="2150" actId="478"/>
          <ac:picMkLst>
            <pc:docMk/>
            <pc:sldMk cId="4097945326" sldId="299"/>
            <ac:picMk id="9" creationId="{B8BDB2EA-8013-477B-A8DD-270F65BA6792}"/>
          </ac:picMkLst>
        </pc:picChg>
        <pc:picChg chg="del mod">
          <ac:chgData name="TANAKANUNES Gabriel" userId="af693156-ef0a-4a73-bb6c-80f7b8050836" providerId="ADAL" clId="{991346BC-720F-48BC-B85D-C31D5899E518}" dt="2020-11-28T09:38:11.753" v="2149" actId="478"/>
          <ac:picMkLst>
            <pc:docMk/>
            <pc:sldMk cId="4097945326" sldId="299"/>
            <ac:picMk id="10" creationId="{5D993106-4328-4840-A537-E36859529129}"/>
          </ac:picMkLst>
        </pc:picChg>
        <pc:picChg chg="del mod">
          <ac:chgData name="TANAKANUNES Gabriel" userId="af693156-ef0a-4a73-bb6c-80f7b8050836" providerId="ADAL" clId="{991346BC-720F-48BC-B85D-C31D5899E518}" dt="2020-11-28T09:38:11.129" v="2148" actId="478"/>
          <ac:picMkLst>
            <pc:docMk/>
            <pc:sldMk cId="4097945326" sldId="299"/>
            <ac:picMk id="11" creationId="{4FF1F539-558F-408D-AD60-7800BC1EDB8A}"/>
          </ac:picMkLst>
        </pc:picChg>
        <pc:picChg chg="del mod">
          <ac:chgData name="TANAKANUNES Gabriel" userId="af693156-ef0a-4a73-bb6c-80f7b8050836" providerId="ADAL" clId="{991346BC-720F-48BC-B85D-C31D5899E518}" dt="2020-11-28T09:38:10.349" v="2147" actId="478"/>
          <ac:picMkLst>
            <pc:docMk/>
            <pc:sldMk cId="4097945326" sldId="299"/>
            <ac:picMk id="12" creationId="{C298B185-311F-40CC-ACD9-DB5CD48B1DAF}"/>
          </ac:picMkLst>
        </pc:picChg>
        <pc:picChg chg="del mod">
          <ac:chgData name="TANAKANUNES Gabriel" userId="af693156-ef0a-4a73-bb6c-80f7b8050836" providerId="ADAL" clId="{991346BC-720F-48BC-B85D-C31D5899E518}" dt="2020-11-28T09:38:09.680" v="2146" actId="478"/>
          <ac:picMkLst>
            <pc:docMk/>
            <pc:sldMk cId="4097945326" sldId="299"/>
            <ac:picMk id="13" creationId="{2E0DD49D-465A-4DF4-9330-621A76B99D60}"/>
          </ac:picMkLst>
        </pc:picChg>
        <pc:picChg chg="del mod">
          <ac:chgData name="TANAKANUNES Gabriel" userId="af693156-ef0a-4a73-bb6c-80f7b8050836" providerId="ADAL" clId="{991346BC-720F-48BC-B85D-C31D5899E518}" dt="2020-11-28T09:38:06.892" v="2145" actId="478"/>
          <ac:picMkLst>
            <pc:docMk/>
            <pc:sldMk cId="4097945326" sldId="299"/>
            <ac:picMk id="14" creationId="{2161A03F-3471-4C89-B777-4B03304163BA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28T10:04:12.230" v="2698" actId="1076"/>
        <pc:sldMkLst>
          <pc:docMk/>
          <pc:sldMk cId="1377619738" sldId="300"/>
        </pc:sldMkLst>
        <pc:spChg chg="del">
          <ac:chgData name="TANAKANUNES Gabriel" userId="af693156-ef0a-4a73-bb6c-80f7b8050836" providerId="ADAL" clId="{991346BC-720F-48BC-B85D-C31D5899E518}" dt="2020-11-28T10:03:40.264" v="2691" actId="478"/>
          <ac:spMkLst>
            <pc:docMk/>
            <pc:sldMk cId="1377619738" sldId="300"/>
            <ac:spMk id="2" creationId="{15B7C056-B0C7-4522-8AA8-C9324CACD6D6}"/>
          </ac:spMkLst>
        </pc:spChg>
        <pc:spChg chg="mod">
          <ac:chgData name="TANAKANUNES Gabriel" userId="af693156-ef0a-4a73-bb6c-80f7b8050836" providerId="ADAL" clId="{991346BC-720F-48BC-B85D-C31D5899E518}" dt="2020-11-28T10:03:45.155" v="2692" actId="790"/>
          <ac:spMkLst>
            <pc:docMk/>
            <pc:sldMk cId="1377619738" sldId="300"/>
            <ac:spMk id="3" creationId="{D8F916D8-33FC-4BF1-939E-C02C2966C291}"/>
          </ac:spMkLst>
        </pc:spChg>
        <pc:spChg chg="add mod">
          <ac:chgData name="TANAKANUNES Gabriel" userId="af693156-ef0a-4a73-bb6c-80f7b8050836" providerId="ADAL" clId="{991346BC-720F-48BC-B85D-C31D5899E518}" dt="2020-11-28T10:04:12.230" v="2698" actId="1076"/>
          <ac:spMkLst>
            <pc:docMk/>
            <pc:sldMk cId="1377619738" sldId="300"/>
            <ac:spMk id="21" creationId="{DBF73D16-11C6-4C14-B5CD-FAE8D2935B93}"/>
          </ac:spMkLst>
        </pc:spChg>
        <pc:grpChg chg="add mod">
          <ac:chgData name="TANAKANUNES Gabriel" userId="af693156-ef0a-4a73-bb6c-80f7b8050836" providerId="ADAL" clId="{991346BC-720F-48BC-B85D-C31D5899E518}" dt="2020-11-28T09:56:28.960" v="2487"/>
          <ac:grpSpMkLst>
            <pc:docMk/>
            <pc:sldMk cId="1377619738" sldId="300"/>
            <ac:grpSpMk id="15" creationId="{8DC4E9D4-D232-41EA-AE9C-7A38D17B68AA}"/>
          </ac:grpSpMkLst>
        </pc:grpChg>
        <pc:picChg chg="del">
          <ac:chgData name="TANAKANUNES Gabriel" userId="af693156-ef0a-4a73-bb6c-80f7b8050836" providerId="ADAL" clId="{991346BC-720F-48BC-B85D-C31D5899E518}" dt="2020-11-28T09:56:21.308" v="2485" actId="478"/>
          <ac:picMkLst>
            <pc:docMk/>
            <pc:sldMk cId="1377619738" sldId="300"/>
            <ac:picMk id="5" creationId="{402E8AC7-DCFF-4DEC-94C6-5FB19C7E75B8}"/>
          </ac:picMkLst>
        </pc:picChg>
        <pc:picChg chg="del mod">
          <ac:chgData name="TANAKANUNES Gabriel" userId="af693156-ef0a-4a73-bb6c-80f7b8050836" providerId="ADAL" clId="{991346BC-720F-48BC-B85D-C31D5899E518}" dt="2020-11-28T09:56:20.476" v="2484" actId="478"/>
          <ac:picMkLst>
            <pc:docMk/>
            <pc:sldMk cId="1377619738" sldId="300"/>
            <ac:picMk id="6" creationId="{FB0EE388-D548-419E-9BE5-84CE10EC754E}"/>
          </ac:picMkLst>
        </pc:picChg>
        <pc:picChg chg="del mod">
          <ac:chgData name="TANAKANUNES Gabriel" userId="af693156-ef0a-4a73-bb6c-80f7b8050836" providerId="ADAL" clId="{991346BC-720F-48BC-B85D-C31D5899E518}" dt="2020-11-28T09:56:19.644" v="2483" actId="478"/>
          <ac:picMkLst>
            <pc:docMk/>
            <pc:sldMk cId="1377619738" sldId="300"/>
            <ac:picMk id="7" creationId="{FD7EF89C-5543-4ECD-8EAF-AA128FFC4536}"/>
          </ac:picMkLst>
        </pc:picChg>
        <pc:picChg chg="del mod">
          <ac:chgData name="TANAKANUNES Gabriel" userId="af693156-ef0a-4a73-bb6c-80f7b8050836" providerId="ADAL" clId="{991346BC-720F-48BC-B85D-C31D5899E518}" dt="2020-11-28T09:56:18.959" v="2482" actId="478"/>
          <ac:picMkLst>
            <pc:docMk/>
            <pc:sldMk cId="1377619738" sldId="300"/>
            <ac:picMk id="8" creationId="{970721C6-5C3F-4263-AEBB-50AA0E32DD1B}"/>
          </ac:picMkLst>
        </pc:picChg>
        <pc:picChg chg="del mod">
          <ac:chgData name="TANAKANUNES Gabriel" userId="af693156-ef0a-4a73-bb6c-80f7b8050836" providerId="ADAL" clId="{991346BC-720F-48BC-B85D-C31D5899E518}" dt="2020-11-28T09:56:18.143" v="2481" actId="478"/>
          <ac:picMkLst>
            <pc:docMk/>
            <pc:sldMk cId="1377619738" sldId="300"/>
            <ac:picMk id="9" creationId="{B8BDB2EA-8013-477B-A8DD-270F65BA6792}"/>
          </ac:picMkLst>
        </pc:picChg>
        <pc:picChg chg="del mod">
          <ac:chgData name="TANAKANUNES Gabriel" userId="af693156-ef0a-4a73-bb6c-80f7b8050836" providerId="ADAL" clId="{991346BC-720F-48BC-B85D-C31D5899E518}" dt="2020-11-28T09:56:16.827" v="2480" actId="478"/>
          <ac:picMkLst>
            <pc:docMk/>
            <pc:sldMk cId="1377619738" sldId="300"/>
            <ac:picMk id="10" creationId="{5D993106-4328-4840-A537-E36859529129}"/>
          </ac:picMkLst>
        </pc:picChg>
        <pc:picChg chg="del mod">
          <ac:chgData name="TANAKANUNES Gabriel" userId="af693156-ef0a-4a73-bb6c-80f7b8050836" providerId="ADAL" clId="{991346BC-720F-48BC-B85D-C31D5899E518}" dt="2020-11-28T09:56:14.724" v="2479" actId="478"/>
          <ac:picMkLst>
            <pc:docMk/>
            <pc:sldMk cId="1377619738" sldId="300"/>
            <ac:picMk id="11" creationId="{4FF1F539-558F-408D-AD60-7800BC1EDB8A}"/>
          </ac:picMkLst>
        </pc:picChg>
        <pc:picChg chg="del mod">
          <ac:chgData name="TANAKANUNES Gabriel" userId="af693156-ef0a-4a73-bb6c-80f7b8050836" providerId="ADAL" clId="{991346BC-720F-48BC-B85D-C31D5899E518}" dt="2020-11-28T09:56:55.033" v="2490" actId="21"/>
          <ac:picMkLst>
            <pc:docMk/>
            <pc:sldMk cId="1377619738" sldId="300"/>
            <ac:picMk id="12" creationId="{C298B185-311F-40CC-ACD9-DB5CD48B1DAF}"/>
          </ac:picMkLst>
        </pc:picChg>
        <pc:picChg chg="del mod">
          <ac:chgData name="TANAKANUNES Gabriel" userId="af693156-ef0a-4a73-bb6c-80f7b8050836" providerId="ADAL" clId="{991346BC-720F-48BC-B85D-C31D5899E518}" dt="2020-11-28T09:56:12.821" v="2477" actId="478"/>
          <ac:picMkLst>
            <pc:docMk/>
            <pc:sldMk cId="1377619738" sldId="300"/>
            <ac:picMk id="13" creationId="{2E0DD49D-465A-4DF4-9330-621A76B99D60}"/>
          </ac:picMkLst>
        </pc:picChg>
        <pc:picChg chg="del mod">
          <ac:chgData name="TANAKANUNES Gabriel" userId="af693156-ef0a-4a73-bb6c-80f7b8050836" providerId="ADAL" clId="{991346BC-720F-48BC-B85D-C31D5899E518}" dt="2020-11-28T09:56:12.182" v="2476" actId="478"/>
          <ac:picMkLst>
            <pc:docMk/>
            <pc:sldMk cId="1377619738" sldId="300"/>
            <ac:picMk id="14" creationId="{2161A03F-3471-4C89-B777-4B03304163BA}"/>
          </ac:picMkLst>
        </pc:picChg>
        <pc:picChg chg="mod">
          <ac:chgData name="TANAKANUNES Gabriel" userId="af693156-ef0a-4a73-bb6c-80f7b8050836" providerId="ADAL" clId="{991346BC-720F-48BC-B85D-C31D5899E518}" dt="2020-11-28T09:56:28.960" v="2487"/>
          <ac:picMkLst>
            <pc:docMk/>
            <pc:sldMk cId="1377619738" sldId="300"/>
            <ac:picMk id="16" creationId="{E68D56D5-CB71-4A0E-A2FF-2BE998431E8D}"/>
          </ac:picMkLst>
        </pc:picChg>
        <pc:picChg chg="add mod">
          <ac:chgData name="TANAKANUNES Gabriel" userId="af693156-ef0a-4a73-bb6c-80f7b8050836" providerId="ADAL" clId="{991346BC-720F-48BC-B85D-C31D5899E518}" dt="2020-11-28T10:01:25.808" v="2627" actId="1076"/>
          <ac:picMkLst>
            <pc:docMk/>
            <pc:sldMk cId="1377619738" sldId="300"/>
            <ac:picMk id="18" creationId="{A7F2E7EA-6074-4FFB-A18E-434654A4E05C}"/>
          </ac:picMkLst>
        </pc:picChg>
        <pc:picChg chg="add mod">
          <ac:chgData name="TANAKANUNES Gabriel" userId="af693156-ef0a-4a73-bb6c-80f7b8050836" providerId="ADAL" clId="{991346BC-720F-48BC-B85D-C31D5899E518}" dt="2020-11-28T10:01:25.808" v="2627" actId="1076"/>
          <ac:picMkLst>
            <pc:docMk/>
            <pc:sldMk cId="1377619738" sldId="300"/>
            <ac:picMk id="19" creationId="{71B888E3-8442-485A-ADA2-362AE2264441}"/>
          </ac:picMkLst>
        </pc:picChg>
        <pc:picChg chg="add mod">
          <ac:chgData name="TANAKANUNES Gabriel" userId="af693156-ef0a-4a73-bb6c-80f7b8050836" providerId="ADAL" clId="{991346BC-720F-48BC-B85D-C31D5899E518}" dt="2020-11-28T10:02:28.661" v="2631" actId="1076"/>
          <ac:picMkLst>
            <pc:docMk/>
            <pc:sldMk cId="1377619738" sldId="300"/>
            <ac:picMk id="20" creationId="{C1B702E5-CA5B-459D-8463-691AF58A7B90}"/>
          </ac:picMkLst>
        </pc:picChg>
        <pc:cxnChg chg="mod">
          <ac:chgData name="TANAKANUNES Gabriel" userId="af693156-ef0a-4a73-bb6c-80f7b8050836" providerId="ADAL" clId="{991346BC-720F-48BC-B85D-C31D5899E518}" dt="2020-11-28T09:56:28.960" v="2487"/>
          <ac:cxnSpMkLst>
            <pc:docMk/>
            <pc:sldMk cId="1377619738" sldId="300"/>
            <ac:cxnSpMk id="17" creationId="{CCB75C7B-CC01-43EB-B6A2-65FCB9E7319F}"/>
          </ac:cxnSpMkLst>
        </pc:cxnChg>
      </pc:sldChg>
      <pc:sldChg chg="addSp modSp add del mod">
        <pc:chgData name="TANAKANUNES Gabriel" userId="af693156-ef0a-4a73-bb6c-80f7b8050836" providerId="ADAL" clId="{991346BC-720F-48BC-B85D-C31D5899E518}" dt="2020-11-28T10:05:46.732" v="2710" actId="2696"/>
        <pc:sldMkLst>
          <pc:docMk/>
          <pc:sldMk cId="984173965" sldId="301"/>
        </pc:sldMkLst>
        <pc:picChg chg="mod">
          <ac:chgData name="TANAKANUNES Gabriel" userId="af693156-ef0a-4a73-bb6c-80f7b8050836" providerId="ADAL" clId="{991346BC-720F-48BC-B85D-C31D5899E518}" dt="2020-11-28T10:00:08.172" v="2615" actId="1076"/>
          <ac:picMkLst>
            <pc:docMk/>
            <pc:sldMk cId="984173965" sldId="301"/>
            <ac:picMk id="5" creationId="{402E8AC7-DCFF-4DEC-94C6-5FB19C7E75B8}"/>
          </ac:picMkLst>
        </pc:picChg>
        <pc:picChg chg="mod">
          <ac:chgData name="TANAKANUNES Gabriel" userId="af693156-ef0a-4a73-bb6c-80f7b8050836" providerId="ADAL" clId="{991346BC-720F-48BC-B85D-C31D5899E518}" dt="2020-11-28T10:00:07.191" v="2614" actId="1076"/>
          <ac:picMkLst>
            <pc:docMk/>
            <pc:sldMk cId="984173965" sldId="301"/>
            <ac:picMk id="6" creationId="{FB0EE388-D548-419E-9BE5-84CE10EC754E}"/>
          </ac:picMkLst>
        </pc:picChg>
        <pc:picChg chg="mod">
          <ac:chgData name="TANAKANUNES Gabriel" userId="af693156-ef0a-4a73-bb6c-80f7b8050836" providerId="ADAL" clId="{991346BC-720F-48BC-B85D-C31D5899E518}" dt="2020-11-28T10:00:10.208" v="2616" actId="1076"/>
          <ac:picMkLst>
            <pc:docMk/>
            <pc:sldMk cId="984173965" sldId="301"/>
            <ac:picMk id="7" creationId="{FD7EF89C-5543-4ECD-8EAF-AA128FFC4536}"/>
          </ac:picMkLst>
        </pc:picChg>
        <pc:picChg chg="mod">
          <ac:chgData name="TANAKANUNES Gabriel" userId="af693156-ef0a-4a73-bb6c-80f7b8050836" providerId="ADAL" clId="{991346BC-720F-48BC-B85D-C31D5899E518}" dt="2020-11-28T10:00:06.506" v="2613" actId="1076"/>
          <ac:picMkLst>
            <pc:docMk/>
            <pc:sldMk cId="984173965" sldId="301"/>
            <ac:picMk id="12" creationId="{C298B185-311F-40CC-ACD9-DB5CD48B1DAF}"/>
          </ac:picMkLst>
        </pc:picChg>
        <pc:picChg chg="mod">
          <ac:chgData name="TANAKANUNES Gabriel" userId="af693156-ef0a-4a73-bb6c-80f7b8050836" providerId="ADAL" clId="{991346BC-720F-48BC-B85D-C31D5899E518}" dt="2020-11-28T10:00:05.736" v="2612" actId="1076"/>
          <ac:picMkLst>
            <pc:docMk/>
            <pc:sldMk cId="984173965" sldId="301"/>
            <ac:picMk id="13" creationId="{2E0DD49D-465A-4DF4-9330-621A76B99D60}"/>
          </ac:picMkLst>
        </pc:picChg>
        <pc:picChg chg="mod">
          <ac:chgData name="TANAKANUNES Gabriel" userId="af693156-ef0a-4a73-bb6c-80f7b8050836" providerId="ADAL" clId="{991346BC-720F-48BC-B85D-C31D5899E518}" dt="2020-11-28T09:50:23.546" v="2400" actId="1076"/>
          <ac:picMkLst>
            <pc:docMk/>
            <pc:sldMk cId="984173965" sldId="301"/>
            <ac:picMk id="14" creationId="{2161A03F-3471-4C89-B777-4B03304163BA}"/>
          </ac:picMkLst>
        </pc:picChg>
        <pc:picChg chg="add mod">
          <ac:chgData name="TANAKANUNES Gabriel" userId="af693156-ef0a-4a73-bb6c-80f7b8050836" providerId="ADAL" clId="{991346BC-720F-48BC-B85D-C31D5899E518}" dt="2020-11-28T09:50:22.914" v="2399" actId="1076"/>
          <ac:picMkLst>
            <pc:docMk/>
            <pc:sldMk cId="984173965" sldId="301"/>
            <ac:picMk id="15" creationId="{24DE049C-B469-4105-8CCD-A0C6E12627B5}"/>
          </ac:picMkLst>
        </pc:picChg>
      </pc:sldChg>
      <pc:sldChg chg="addSp delSp modSp add mod ord">
        <pc:chgData name="TANAKANUNES Gabriel" userId="af693156-ef0a-4a73-bb6c-80f7b8050836" providerId="ADAL" clId="{991346BC-720F-48BC-B85D-C31D5899E518}" dt="2020-11-30T10:56:32.266" v="5783" actId="478"/>
        <pc:sldMkLst>
          <pc:docMk/>
          <pc:sldMk cId="1706351234" sldId="302"/>
        </pc:sldMkLst>
        <pc:spChg chg="del">
          <ac:chgData name="TANAKANUNES Gabriel" userId="af693156-ef0a-4a73-bb6c-80f7b8050836" providerId="ADAL" clId="{991346BC-720F-48BC-B85D-C31D5899E518}" dt="2020-11-30T10:30:07.749" v="5781" actId="478"/>
          <ac:spMkLst>
            <pc:docMk/>
            <pc:sldMk cId="1706351234" sldId="302"/>
            <ac:spMk id="2" creationId="{15B7C056-B0C7-4522-8AA8-C9324CACD6D6}"/>
          </ac:spMkLst>
        </pc:spChg>
        <pc:spChg chg="mod">
          <ac:chgData name="TANAKANUNES Gabriel" userId="af693156-ef0a-4a73-bb6c-80f7b8050836" providerId="ADAL" clId="{991346BC-720F-48BC-B85D-C31D5899E518}" dt="2020-11-28T10:59:47.189" v="3659" actId="20577"/>
          <ac:spMkLst>
            <pc:docMk/>
            <pc:sldMk cId="1706351234" sldId="302"/>
            <ac:spMk id="3" creationId="{D8F916D8-33FC-4BF1-939E-C02C2966C291}"/>
          </ac:spMkLst>
        </pc:spChg>
        <pc:spChg chg="add del">
          <ac:chgData name="TANAKANUNES Gabriel" userId="af693156-ef0a-4a73-bb6c-80f7b8050836" providerId="ADAL" clId="{991346BC-720F-48BC-B85D-C31D5899E518}" dt="2020-11-30T10:56:32.266" v="5783" actId="478"/>
          <ac:spMkLst>
            <pc:docMk/>
            <pc:sldMk cId="1706351234" sldId="302"/>
            <ac:spMk id="4" creationId="{9F33EB37-33C3-4F91-BE08-78A493AD487A}"/>
          </ac:spMkLst>
        </pc:spChg>
        <pc:picChg chg="add del mod">
          <ac:chgData name="TANAKANUNES Gabriel" userId="af693156-ef0a-4a73-bb6c-80f7b8050836" providerId="ADAL" clId="{991346BC-720F-48BC-B85D-C31D5899E518}" dt="2020-11-28T10:59:49.537" v="3660" actId="478"/>
          <ac:picMkLst>
            <pc:docMk/>
            <pc:sldMk cId="1706351234" sldId="302"/>
            <ac:picMk id="5" creationId="{25A9FA7F-87A5-4189-999A-6C6CE30CEC5E}"/>
          </ac:picMkLst>
        </pc:picChg>
        <pc:picChg chg="add del mod modCrop">
          <ac:chgData name="TANAKANUNES Gabriel" userId="af693156-ef0a-4a73-bb6c-80f7b8050836" providerId="ADAL" clId="{991346BC-720F-48BC-B85D-C31D5899E518}" dt="2020-11-28T10:59:49.537" v="3660" actId="478"/>
          <ac:picMkLst>
            <pc:docMk/>
            <pc:sldMk cId="1706351234" sldId="302"/>
            <ac:picMk id="6" creationId="{0863E9A3-120A-494A-8A02-00ED30317A07}"/>
          </ac:picMkLst>
        </pc:picChg>
        <pc:picChg chg="add mod">
          <ac:chgData name="TANAKANUNES Gabriel" userId="af693156-ef0a-4a73-bb6c-80f7b8050836" providerId="ADAL" clId="{991346BC-720F-48BC-B85D-C31D5899E518}" dt="2020-11-28T11:15:38.836" v="3666" actId="1076"/>
          <ac:picMkLst>
            <pc:docMk/>
            <pc:sldMk cId="1706351234" sldId="302"/>
            <ac:picMk id="7" creationId="{1D0A005B-59B8-4E7C-8617-6EB198AA83B6}"/>
          </ac:picMkLst>
        </pc:picChg>
        <pc:picChg chg="add mod">
          <ac:chgData name="TANAKANUNES Gabriel" userId="af693156-ef0a-4a73-bb6c-80f7b8050836" providerId="ADAL" clId="{991346BC-720F-48BC-B85D-C31D5899E518}" dt="2020-11-28T11:15:47.584" v="3671" actId="1076"/>
          <ac:picMkLst>
            <pc:docMk/>
            <pc:sldMk cId="1706351234" sldId="302"/>
            <ac:picMk id="8" creationId="{26823896-174A-42E6-AE7D-B61F7CA05553}"/>
          </ac:picMkLst>
        </pc:picChg>
        <pc:picChg chg="del">
          <ac:chgData name="TANAKANUNES Gabriel" userId="af693156-ef0a-4a73-bb6c-80f7b8050836" providerId="ADAL" clId="{991346BC-720F-48BC-B85D-C31D5899E518}" dt="2020-11-28T09:27:10.447" v="1968" actId="478"/>
          <ac:picMkLst>
            <pc:docMk/>
            <pc:sldMk cId="1706351234" sldId="302"/>
            <ac:picMk id="15" creationId="{EF4E4E60-65B0-411A-BB20-FCB0582A75B7}"/>
          </ac:picMkLst>
        </pc:picChg>
        <pc:picChg chg="del">
          <ac:chgData name="TANAKANUNES Gabriel" userId="af693156-ef0a-4a73-bb6c-80f7b8050836" providerId="ADAL" clId="{991346BC-720F-48BC-B85D-C31D5899E518}" dt="2020-11-28T09:27:08.698" v="1967" actId="478"/>
          <ac:picMkLst>
            <pc:docMk/>
            <pc:sldMk cId="1706351234" sldId="302"/>
            <ac:picMk id="17" creationId="{688563D2-4732-4135-A7EE-EA129E6CAA90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28T09:53:15.309" v="2457" actId="14100"/>
        <pc:sldMkLst>
          <pc:docMk/>
          <pc:sldMk cId="52818590" sldId="303"/>
        </pc:sldMkLst>
        <pc:spChg chg="del">
          <ac:chgData name="TANAKANUNES Gabriel" userId="af693156-ef0a-4a73-bb6c-80f7b8050836" providerId="ADAL" clId="{991346BC-720F-48BC-B85D-C31D5899E518}" dt="2020-11-28T09:52:08.330" v="2447" actId="478"/>
          <ac:spMkLst>
            <pc:docMk/>
            <pc:sldMk cId="52818590" sldId="303"/>
            <ac:spMk id="2" creationId="{15B7C056-B0C7-4522-8AA8-C9324CACD6D6}"/>
          </ac:spMkLst>
        </pc:spChg>
        <pc:spChg chg="mod">
          <ac:chgData name="TANAKANUNES Gabriel" userId="af693156-ef0a-4a73-bb6c-80f7b8050836" providerId="ADAL" clId="{991346BC-720F-48BC-B85D-C31D5899E518}" dt="2020-11-28T09:52:03.922" v="2446" actId="14100"/>
          <ac:spMkLst>
            <pc:docMk/>
            <pc:sldMk cId="52818590" sldId="303"/>
            <ac:spMk id="3" creationId="{D8F916D8-33FC-4BF1-939E-C02C2966C291}"/>
          </ac:spMkLst>
        </pc:spChg>
        <pc:spChg chg="add mod">
          <ac:chgData name="TANAKANUNES Gabriel" userId="af693156-ef0a-4a73-bb6c-80f7b8050836" providerId="ADAL" clId="{991346BC-720F-48BC-B85D-C31D5899E518}" dt="2020-11-28T09:53:15.309" v="2457" actId="14100"/>
          <ac:spMkLst>
            <pc:docMk/>
            <pc:sldMk cId="52818590" sldId="303"/>
            <ac:spMk id="7" creationId="{5A7A91BF-780D-4523-AE71-3D27725F26A1}"/>
          </ac:spMkLst>
        </pc:spChg>
        <pc:picChg chg="del">
          <ac:chgData name="TANAKANUNES Gabriel" userId="af693156-ef0a-4a73-bb6c-80f7b8050836" providerId="ADAL" clId="{991346BC-720F-48BC-B85D-C31D5899E518}" dt="2020-11-28T09:31:24.863" v="2071" actId="478"/>
          <ac:picMkLst>
            <pc:docMk/>
            <pc:sldMk cId="52818590" sldId="303"/>
            <ac:picMk id="5" creationId="{25A9FA7F-87A5-4189-999A-6C6CE30CEC5E}"/>
          </ac:picMkLst>
        </pc:picChg>
        <pc:picChg chg="del">
          <ac:chgData name="TANAKANUNES Gabriel" userId="af693156-ef0a-4a73-bb6c-80f7b8050836" providerId="ADAL" clId="{991346BC-720F-48BC-B85D-C31D5899E518}" dt="2020-11-28T09:31:24.863" v="2071" actId="478"/>
          <ac:picMkLst>
            <pc:docMk/>
            <pc:sldMk cId="52818590" sldId="303"/>
            <ac:picMk id="6" creationId="{0863E9A3-120A-494A-8A02-00ED30317A07}"/>
          </ac:picMkLst>
        </pc:picChg>
        <pc:picChg chg="add mod">
          <ac:chgData name="TANAKANUNES Gabriel" userId="af693156-ef0a-4a73-bb6c-80f7b8050836" providerId="ADAL" clId="{991346BC-720F-48BC-B85D-C31D5899E518}" dt="2020-11-28T09:51:28.452" v="2440" actId="14100"/>
          <ac:picMkLst>
            <pc:docMk/>
            <pc:sldMk cId="52818590" sldId="303"/>
            <ac:picMk id="10" creationId="{F65215EC-03AE-4521-AADC-B07283B387F3}"/>
          </ac:picMkLst>
        </pc:picChg>
        <pc:picChg chg="add mod">
          <ac:chgData name="TANAKANUNES Gabriel" userId="af693156-ef0a-4a73-bb6c-80f7b8050836" providerId="ADAL" clId="{991346BC-720F-48BC-B85D-C31D5899E518}" dt="2020-11-28T09:52:00.477" v="2445" actId="14100"/>
          <ac:picMkLst>
            <pc:docMk/>
            <pc:sldMk cId="52818590" sldId="303"/>
            <ac:picMk id="11" creationId="{3C6ADE95-E842-4D8D-98D8-FB8DCEF70C11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28T09:44:57.823" v="2365" actId="1076"/>
        <pc:sldMkLst>
          <pc:docMk/>
          <pc:sldMk cId="3735555632" sldId="304"/>
        </pc:sldMkLst>
        <pc:spChg chg="mod">
          <ac:chgData name="TANAKANUNES Gabriel" userId="af693156-ef0a-4a73-bb6c-80f7b8050836" providerId="ADAL" clId="{991346BC-720F-48BC-B85D-C31D5899E518}" dt="2020-11-28T09:41:53.517" v="2265" actId="20577"/>
          <ac:spMkLst>
            <pc:docMk/>
            <pc:sldMk cId="3735555632" sldId="304"/>
            <ac:spMk id="2" creationId="{15B7C056-B0C7-4522-8AA8-C9324CACD6D6}"/>
          </ac:spMkLst>
        </pc:spChg>
        <pc:spChg chg="mod">
          <ac:chgData name="TANAKANUNES Gabriel" userId="af693156-ef0a-4a73-bb6c-80f7b8050836" providerId="ADAL" clId="{991346BC-720F-48BC-B85D-C31D5899E518}" dt="2020-11-28T09:40:40.726" v="2199" actId="20577"/>
          <ac:spMkLst>
            <pc:docMk/>
            <pc:sldMk cId="3735555632" sldId="304"/>
            <ac:spMk id="3" creationId="{D8F916D8-33FC-4BF1-939E-C02C2966C291}"/>
          </ac:spMkLst>
        </pc:spChg>
        <pc:picChg chg="add mod">
          <ac:chgData name="TANAKANUNES Gabriel" userId="af693156-ef0a-4a73-bb6c-80f7b8050836" providerId="ADAL" clId="{991346BC-720F-48BC-B85D-C31D5899E518}" dt="2020-11-28T09:44:57.823" v="2365" actId="1076"/>
          <ac:picMkLst>
            <pc:docMk/>
            <pc:sldMk cId="3735555632" sldId="304"/>
            <ac:picMk id="9" creationId="{796DB588-8125-4053-93C7-B6BB21A976E0}"/>
          </ac:picMkLst>
        </pc:picChg>
        <pc:picChg chg="del">
          <ac:chgData name="TANAKANUNES Gabriel" userId="af693156-ef0a-4a73-bb6c-80f7b8050836" providerId="ADAL" clId="{991346BC-720F-48BC-B85D-C31D5899E518}" dt="2020-11-28T09:39:21.692" v="2154" actId="478"/>
          <ac:picMkLst>
            <pc:docMk/>
            <pc:sldMk cId="3735555632" sldId="304"/>
            <ac:picMk id="10" creationId="{F65215EC-03AE-4521-AADC-B07283B387F3}"/>
          </ac:picMkLst>
        </pc:picChg>
      </pc:sldChg>
      <pc:sldChg chg="addSp delSp modSp add mod ord">
        <pc:chgData name="TANAKANUNES Gabriel" userId="af693156-ef0a-4a73-bb6c-80f7b8050836" providerId="ADAL" clId="{991346BC-720F-48BC-B85D-C31D5899E518}" dt="2020-11-28T09:44:41.074" v="2363" actId="1076"/>
        <pc:sldMkLst>
          <pc:docMk/>
          <pc:sldMk cId="3593596388" sldId="305"/>
        </pc:sldMkLst>
        <pc:spChg chg="mod">
          <ac:chgData name="TANAKANUNES Gabriel" userId="af693156-ef0a-4a73-bb6c-80f7b8050836" providerId="ADAL" clId="{991346BC-720F-48BC-B85D-C31D5899E518}" dt="2020-11-28T09:44:11.463" v="2358" actId="14100"/>
          <ac:spMkLst>
            <pc:docMk/>
            <pc:sldMk cId="3593596388" sldId="305"/>
            <ac:spMk id="3" creationId="{D8F916D8-33FC-4BF1-939E-C02C2966C291}"/>
          </ac:spMkLst>
        </pc:spChg>
        <pc:picChg chg="add mod">
          <ac:chgData name="TANAKANUNES Gabriel" userId="af693156-ef0a-4a73-bb6c-80f7b8050836" providerId="ADAL" clId="{991346BC-720F-48BC-B85D-C31D5899E518}" dt="2020-11-28T09:44:41.074" v="2363" actId="1076"/>
          <ac:picMkLst>
            <pc:docMk/>
            <pc:sldMk cId="3593596388" sldId="305"/>
            <ac:picMk id="9" creationId="{40C54F37-4DE9-4B9E-9E5D-187F5D69D835}"/>
          </ac:picMkLst>
        </pc:picChg>
        <pc:picChg chg="del">
          <ac:chgData name="TANAKANUNES Gabriel" userId="af693156-ef0a-4a73-bb6c-80f7b8050836" providerId="ADAL" clId="{991346BC-720F-48BC-B85D-C31D5899E518}" dt="2020-11-28T09:44:22.765" v="2359" actId="478"/>
          <ac:picMkLst>
            <pc:docMk/>
            <pc:sldMk cId="3593596388" sldId="305"/>
            <ac:picMk id="10" creationId="{F65215EC-03AE-4521-AADC-B07283B387F3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28T09:55:48.064" v="2469" actId="1582"/>
        <pc:sldMkLst>
          <pc:docMk/>
          <pc:sldMk cId="1156611593" sldId="306"/>
        </pc:sldMkLst>
        <pc:spChg chg="del">
          <ac:chgData name="TANAKANUNES Gabriel" userId="af693156-ef0a-4a73-bb6c-80f7b8050836" providerId="ADAL" clId="{991346BC-720F-48BC-B85D-C31D5899E518}" dt="2020-11-28T09:53:45.799" v="2460" actId="478"/>
          <ac:spMkLst>
            <pc:docMk/>
            <pc:sldMk cId="1156611593" sldId="306"/>
            <ac:spMk id="2" creationId="{15B7C056-B0C7-4522-8AA8-C9324CACD6D6}"/>
          </ac:spMkLst>
        </pc:spChg>
        <pc:spChg chg="mod">
          <ac:chgData name="TANAKANUNES Gabriel" userId="af693156-ef0a-4a73-bb6c-80f7b8050836" providerId="ADAL" clId="{991346BC-720F-48BC-B85D-C31D5899E518}" dt="2020-11-28T09:51:17.590" v="2439" actId="20577"/>
          <ac:spMkLst>
            <pc:docMk/>
            <pc:sldMk cId="1156611593" sldId="306"/>
            <ac:spMk id="3" creationId="{D8F916D8-33FC-4BF1-939E-C02C2966C291}"/>
          </ac:spMkLst>
        </pc:spChg>
        <pc:picChg chg="add mod">
          <ac:chgData name="TANAKANUNES Gabriel" userId="af693156-ef0a-4a73-bb6c-80f7b8050836" providerId="ADAL" clId="{991346BC-720F-48BC-B85D-C31D5899E518}" dt="2020-11-28T09:54:01.819" v="2462" actId="14100"/>
          <ac:picMkLst>
            <pc:docMk/>
            <pc:sldMk cId="1156611593" sldId="306"/>
            <ac:picMk id="5" creationId="{D9948449-3CBE-4053-91C1-F0EDA7AF5E98}"/>
          </ac:picMkLst>
        </pc:picChg>
        <pc:picChg chg="del">
          <ac:chgData name="TANAKANUNES Gabriel" userId="af693156-ef0a-4a73-bb6c-80f7b8050836" providerId="ADAL" clId="{991346BC-720F-48BC-B85D-C31D5899E518}" dt="2020-11-28T09:50:43.031" v="2403" actId="478"/>
          <ac:picMkLst>
            <pc:docMk/>
            <pc:sldMk cId="1156611593" sldId="306"/>
            <ac:picMk id="9" creationId="{40C54F37-4DE9-4B9E-9E5D-187F5D69D835}"/>
          </ac:picMkLst>
        </pc:picChg>
        <pc:picChg chg="add mod">
          <ac:chgData name="TANAKANUNES Gabriel" userId="af693156-ef0a-4a73-bb6c-80f7b8050836" providerId="ADAL" clId="{991346BC-720F-48BC-B85D-C31D5899E518}" dt="2020-11-28T09:53:57.875" v="2461"/>
          <ac:picMkLst>
            <pc:docMk/>
            <pc:sldMk cId="1156611593" sldId="306"/>
            <ac:picMk id="10" creationId="{FCC5B965-5441-4663-8589-40C279E96E5A}"/>
          </ac:picMkLst>
        </pc:picChg>
        <pc:cxnChg chg="add mod">
          <ac:chgData name="TANAKANUNES Gabriel" userId="af693156-ef0a-4a73-bb6c-80f7b8050836" providerId="ADAL" clId="{991346BC-720F-48BC-B85D-C31D5899E518}" dt="2020-11-28T09:55:48.064" v="2469" actId="1582"/>
          <ac:cxnSpMkLst>
            <pc:docMk/>
            <pc:sldMk cId="1156611593" sldId="306"/>
            <ac:cxnSpMk id="7" creationId="{AD674083-3A37-407F-9F23-50DF81296440}"/>
          </ac:cxnSpMkLst>
        </pc:cxnChg>
      </pc:sldChg>
      <pc:sldChg chg="delSp modSp add del mod">
        <pc:chgData name="TANAKANUNES Gabriel" userId="af693156-ef0a-4a73-bb6c-80f7b8050836" providerId="ADAL" clId="{991346BC-720F-48BC-B85D-C31D5899E518}" dt="2020-11-28T10:05:39.183" v="2709" actId="2696"/>
        <pc:sldMkLst>
          <pc:docMk/>
          <pc:sldMk cId="4183752631" sldId="307"/>
        </pc:sldMkLst>
        <pc:picChg chg="mod">
          <ac:chgData name="TANAKANUNES Gabriel" userId="af693156-ef0a-4a73-bb6c-80f7b8050836" providerId="ADAL" clId="{991346BC-720F-48BC-B85D-C31D5899E518}" dt="2020-11-28T10:05:18.957" v="2708" actId="1076"/>
          <ac:picMkLst>
            <pc:docMk/>
            <pc:sldMk cId="4183752631" sldId="307"/>
            <ac:picMk id="5" creationId="{402E8AC7-DCFF-4DEC-94C6-5FB19C7E75B8}"/>
          </ac:picMkLst>
        </pc:picChg>
        <pc:picChg chg="mod">
          <ac:chgData name="TANAKANUNES Gabriel" userId="af693156-ef0a-4a73-bb6c-80f7b8050836" providerId="ADAL" clId="{991346BC-720F-48BC-B85D-C31D5899E518}" dt="2020-11-28T10:05:18.009" v="2707" actId="1076"/>
          <ac:picMkLst>
            <pc:docMk/>
            <pc:sldMk cId="4183752631" sldId="307"/>
            <ac:picMk id="6" creationId="{FB0EE388-D548-419E-9BE5-84CE10EC754E}"/>
          </ac:picMkLst>
        </pc:picChg>
        <pc:picChg chg="mod">
          <ac:chgData name="TANAKANUNES Gabriel" userId="af693156-ef0a-4a73-bb6c-80f7b8050836" providerId="ADAL" clId="{991346BC-720F-48BC-B85D-C31D5899E518}" dt="2020-11-28T10:05:17.256" v="2706" actId="1076"/>
          <ac:picMkLst>
            <pc:docMk/>
            <pc:sldMk cId="4183752631" sldId="307"/>
            <ac:picMk id="7" creationId="{FD7EF89C-5543-4ECD-8EAF-AA128FFC4536}"/>
          </ac:picMkLst>
        </pc:picChg>
        <pc:picChg chg="mod">
          <ac:chgData name="TANAKANUNES Gabriel" userId="af693156-ef0a-4a73-bb6c-80f7b8050836" providerId="ADAL" clId="{991346BC-720F-48BC-B85D-C31D5899E518}" dt="2020-11-28T10:05:16.539" v="2705" actId="1076"/>
          <ac:picMkLst>
            <pc:docMk/>
            <pc:sldMk cId="4183752631" sldId="307"/>
            <ac:picMk id="8" creationId="{970721C6-5C3F-4263-AEBB-50AA0E32DD1B}"/>
          </ac:picMkLst>
        </pc:picChg>
        <pc:picChg chg="mod">
          <ac:chgData name="TANAKANUNES Gabriel" userId="af693156-ef0a-4a73-bb6c-80f7b8050836" providerId="ADAL" clId="{991346BC-720F-48BC-B85D-C31D5899E518}" dt="2020-11-28T10:05:15.753" v="2704" actId="1076"/>
          <ac:picMkLst>
            <pc:docMk/>
            <pc:sldMk cId="4183752631" sldId="307"/>
            <ac:picMk id="9" creationId="{B8BDB2EA-8013-477B-A8DD-270F65BA6792}"/>
          </ac:picMkLst>
        </pc:picChg>
        <pc:picChg chg="mod">
          <ac:chgData name="TANAKANUNES Gabriel" userId="af693156-ef0a-4a73-bb6c-80f7b8050836" providerId="ADAL" clId="{991346BC-720F-48BC-B85D-C31D5899E518}" dt="2020-11-28T10:05:14.984" v="2703" actId="1076"/>
          <ac:picMkLst>
            <pc:docMk/>
            <pc:sldMk cId="4183752631" sldId="307"/>
            <ac:picMk id="10" creationId="{5D993106-4328-4840-A537-E36859529129}"/>
          </ac:picMkLst>
        </pc:picChg>
        <pc:picChg chg="mod">
          <ac:chgData name="TANAKANUNES Gabriel" userId="af693156-ef0a-4a73-bb6c-80f7b8050836" providerId="ADAL" clId="{991346BC-720F-48BC-B85D-C31D5899E518}" dt="2020-11-28T10:05:14.321" v="2702" actId="1076"/>
          <ac:picMkLst>
            <pc:docMk/>
            <pc:sldMk cId="4183752631" sldId="307"/>
            <ac:picMk id="11" creationId="{4FF1F539-558F-408D-AD60-7800BC1EDB8A}"/>
          </ac:picMkLst>
        </pc:picChg>
        <pc:picChg chg="mod">
          <ac:chgData name="TANAKANUNES Gabriel" userId="af693156-ef0a-4a73-bb6c-80f7b8050836" providerId="ADAL" clId="{991346BC-720F-48BC-B85D-C31D5899E518}" dt="2020-11-28T10:05:13.691" v="2701" actId="1076"/>
          <ac:picMkLst>
            <pc:docMk/>
            <pc:sldMk cId="4183752631" sldId="307"/>
            <ac:picMk id="12" creationId="{C298B185-311F-40CC-ACD9-DB5CD48B1DAF}"/>
          </ac:picMkLst>
        </pc:picChg>
        <pc:picChg chg="mod">
          <ac:chgData name="TANAKANUNES Gabriel" userId="af693156-ef0a-4a73-bb6c-80f7b8050836" providerId="ADAL" clId="{991346BC-720F-48BC-B85D-C31D5899E518}" dt="2020-11-28T10:05:13.136" v="2700" actId="1076"/>
          <ac:picMkLst>
            <pc:docMk/>
            <pc:sldMk cId="4183752631" sldId="307"/>
            <ac:picMk id="13" creationId="{2E0DD49D-465A-4DF4-9330-621A76B99D60}"/>
          </ac:picMkLst>
        </pc:picChg>
        <pc:picChg chg="del">
          <ac:chgData name="TANAKANUNES Gabriel" userId="af693156-ef0a-4a73-bb6c-80f7b8050836" providerId="ADAL" clId="{991346BC-720F-48BC-B85D-C31D5899E518}" dt="2020-11-28T09:59:33.157" v="2603" actId="478"/>
          <ac:picMkLst>
            <pc:docMk/>
            <pc:sldMk cId="4183752631" sldId="307"/>
            <ac:picMk id="14" creationId="{2161A03F-3471-4C89-B777-4B03304163BA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28T09:59:08.240" v="2601" actId="1076"/>
        <pc:sldMkLst>
          <pc:docMk/>
          <pc:sldMk cId="1007695926" sldId="308"/>
        </pc:sldMkLst>
        <pc:spChg chg="mod">
          <ac:chgData name="TANAKANUNES Gabriel" userId="af693156-ef0a-4a73-bb6c-80f7b8050836" providerId="ADAL" clId="{991346BC-720F-48BC-B85D-C31D5899E518}" dt="2020-11-28T09:59:00.946" v="2599" actId="20577"/>
          <ac:spMkLst>
            <pc:docMk/>
            <pc:sldMk cId="1007695926" sldId="308"/>
            <ac:spMk id="3" creationId="{D8F916D8-33FC-4BF1-939E-C02C2966C291}"/>
          </ac:spMkLst>
        </pc:spChg>
        <pc:picChg chg="del">
          <ac:chgData name="TANAKANUNES Gabriel" userId="af693156-ef0a-4a73-bb6c-80f7b8050836" providerId="ADAL" clId="{991346BC-720F-48BC-B85D-C31D5899E518}" dt="2020-11-28T09:56:56.922" v="2491" actId="478"/>
          <ac:picMkLst>
            <pc:docMk/>
            <pc:sldMk cId="1007695926" sldId="308"/>
            <ac:picMk id="5" creationId="{D9948449-3CBE-4053-91C1-F0EDA7AF5E98}"/>
          </ac:picMkLst>
        </pc:picChg>
        <pc:picChg chg="del">
          <ac:chgData name="TANAKANUNES Gabriel" userId="af693156-ef0a-4a73-bb6c-80f7b8050836" providerId="ADAL" clId="{991346BC-720F-48BC-B85D-C31D5899E518}" dt="2020-11-28T09:57:08.777" v="2495" actId="478"/>
          <ac:picMkLst>
            <pc:docMk/>
            <pc:sldMk cId="1007695926" sldId="308"/>
            <ac:picMk id="10" creationId="{FCC5B965-5441-4663-8589-40C279E96E5A}"/>
          </ac:picMkLst>
        </pc:picChg>
        <pc:picChg chg="add mod">
          <ac:chgData name="TANAKANUNES Gabriel" userId="af693156-ef0a-4a73-bb6c-80f7b8050836" providerId="ADAL" clId="{991346BC-720F-48BC-B85D-C31D5899E518}" dt="2020-11-28T09:59:08.240" v="2601" actId="1076"/>
          <ac:picMkLst>
            <pc:docMk/>
            <pc:sldMk cId="1007695926" sldId="308"/>
            <ac:picMk id="11" creationId="{A479ED56-96E0-454C-B2F4-97840D23F468}"/>
          </ac:picMkLst>
        </pc:picChg>
        <pc:cxnChg chg="del">
          <ac:chgData name="TANAKANUNES Gabriel" userId="af693156-ef0a-4a73-bb6c-80f7b8050836" providerId="ADAL" clId="{991346BC-720F-48BC-B85D-C31D5899E518}" dt="2020-11-28T09:57:11.751" v="2496" actId="478"/>
          <ac:cxnSpMkLst>
            <pc:docMk/>
            <pc:sldMk cId="1007695926" sldId="308"/>
            <ac:cxnSpMk id="7" creationId="{AD674083-3A37-407F-9F23-50DF81296440}"/>
          </ac:cxnSpMkLst>
        </pc:cxnChg>
      </pc:sldChg>
      <pc:sldChg chg="addSp delSp modSp add mod">
        <pc:chgData name="TANAKANUNES Gabriel" userId="af693156-ef0a-4a73-bb6c-80f7b8050836" providerId="ADAL" clId="{991346BC-720F-48BC-B85D-C31D5899E518}" dt="2020-11-28T10:11:16.538" v="2765" actId="14100"/>
        <pc:sldMkLst>
          <pc:docMk/>
          <pc:sldMk cId="1344857630" sldId="309"/>
        </pc:sldMkLst>
        <pc:spChg chg="mod">
          <ac:chgData name="TANAKANUNES Gabriel" userId="af693156-ef0a-4a73-bb6c-80f7b8050836" providerId="ADAL" clId="{991346BC-720F-48BC-B85D-C31D5899E518}" dt="2020-11-28T10:11:16.538" v="2765" actId="14100"/>
          <ac:spMkLst>
            <pc:docMk/>
            <pc:sldMk cId="1344857630" sldId="309"/>
            <ac:spMk id="3" creationId="{D8F916D8-33FC-4BF1-939E-C02C2966C291}"/>
          </ac:spMkLst>
        </pc:spChg>
        <pc:spChg chg="del">
          <ac:chgData name="TANAKANUNES Gabriel" userId="af693156-ef0a-4a73-bb6c-80f7b8050836" providerId="ADAL" clId="{991346BC-720F-48BC-B85D-C31D5899E518}" dt="2020-11-28T10:09:06.937" v="2718" actId="478"/>
          <ac:spMkLst>
            <pc:docMk/>
            <pc:sldMk cId="1344857630" sldId="309"/>
            <ac:spMk id="4" creationId="{9F33EB37-33C3-4F91-BE08-78A493AD487A}"/>
          </ac:spMkLst>
        </pc:spChg>
        <pc:spChg chg="mod">
          <ac:chgData name="TANAKANUNES Gabriel" userId="af693156-ef0a-4a73-bb6c-80f7b8050836" providerId="ADAL" clId="{991346BC-720F-48BC-B85D-C31D5899E518}" dt="2020-11-28T10:10:33.508" v="2728" actId="14100"/>
          <ac:spMkLst>
            <pc:docMk/>
            <pc:sldMk cId="1344857630" sldId="309"/>
            <ac:spMk id="21" creationId="{DBF73D16-11C6-4C14-B5CD-FAE8D2935B93}"/>
          </ac:spMkLst>
        </pc:spChg>
        <pc:picChg chg="add mod ord">
          <ac:chgData name="TANAKANUNES Gabriel" userId="af693156-ef0a-4a73-bb6c-80f7b8050836" providerId="ADAL" clId="{991346BC-720F-48BC-B85D-C31D5899E518}" dt="2020-11-28T10:09:02.913" v="2717" actId="167"/>
          <ac:picMkLst>
            <pc:docMk/>
            <pc:sldMk cId="1344857630" sldId="309"/>
            <ac:picMk id="2" creationId="{AA756EB5-FE7E-4133-BD34-BBDF5BBFFCAD}"/>
          </ac:picMkLst>
        </pc:picChg>
        <pc:picChg chg="del">
          <ac:chgData name="TANAKANUNES Gabriel" userId="af693156-ef0a-4a73-bb6c-80f7b8050836" providerId="ADAL" clId="{991346BC-720F-48BC-B85D-C31D5899E518}" dt="2020-11-28T10:08:45.558" v="2712" actId="478"/>
          <ac:picMkLst>
            <pc:docMk/>
            <pc:sldMk cId="1344857630" sldId="309"/>
            <ac:picMk id="18" creationId="{A7F2E7EA-6074-4FFB-A18E-434654A4E05C}"/>
          </ac:picMkLst>
        </pc:picChg>
        <pc:picChg chg="del">
          <ac:chgData name="TANAKANUNES Gabriel" userId="af693156-ef0a-4a73-bb6c-80f7b8050836" providerId="ADAL" clId="{991346BC-720F-48BC-B85D-C31D5899E518}" dt="2020-11-28T10:08:45.558" v="2712" actId="478"/>
          <ac:picMkLst>
            <pc:docMk/>
            <pc:sldMk cId="1344857630" sldId="309"/>
            <ac:picMk id="19" creationId="{71B888E3-8442-485A-ADA2-362AE2264441}"/>
          </ac:picMkLst>
        </pc:picChg>
        <pc:picChg chg="mod">
          <ac:chgData name="TANAKANUNES Gabriel" userId="af693156-ef0a-4a73-bb6c-80f7b8050836" providerId="ADAL" clId="{991346BC-720F-48BC-B85D-C31D5899E518}" dt="2020-11-28T10:08:49.025" v="2713" actId="14100"/>
          <ac:picMkLst>
            <pc:docMk/>
            <pc:sldMk cId="1344857630" sldId="309"/>
            <ac:picMk id="20" creationId="{C1B702E5-CA5B-459D-8463-691AF58A7B90}"/>
          </ac:picMkLst>
        </pc:picChg>
      </pc:sldChg>
      <pc:sldChg chg="add del">
        <pc:chgData name="TANAKANUNES Gabriel" userId="af693156-ef0a-4a73-bb6c-80f7b8050836" providerId="ADAL" clId="{991346BC-720F-48BC-B85D-C31D5899E518}" dt="2020-11-28T10:04:42.990" v="2699" actId="47"/>
        <pc:sldMkLst>
          <pc:docMk/>
          <pc:sldMk cId="3537886491" sldId="309"/>
        </pc:sldMkLst>
      </pc:sldChg>
      <pc:sldChg chg="addSp delSp modSp add mod">
        <pc:chgData name="TANAKANUNES Gabriel" userId="af693156-ef0a-4a73-bb6c-80f7b8050836" providerId="ADAL" clId="{991346BC-720F-48BC-B85D-C31D5899E518}" dt="2020-11-28T10:14:35.081" v="2818" actId="1076"/>
        <pc:sldMkLst>
          <pc:docMk/>
          <pc:sldMk cId="1186867343" sldId="310"/>
        </pc:sldMkLst>
        <pc:spChg chg="mod">
          <ac:chgData name="TANAKANUNES Gabriel" userId="af693156-ef0a-4a73-bb6c-80f7b8050836" providerId="ADAL" clId="{991346BC-720F-48BC-B85D-C31D5899E518}" dt="2020-11-28T10:13:53.689" v="2813" actId="14100"/>
          <ac:spMkLst>
            <pc:docMk/>
            <pc:sldMk cId="1186867343" sldId="310"/>
            <ac:spMk id="3" creationId="{D8F916D8-33FC-4BF1-939E-C02C2966C291}"/>
          </ac:spMkLst>
        </pc:spChg>
        <pc:spChg chg="del">
          <ac:chgData name="TANAKANUNES Gabriel" userId="af693156-ef0a-4a73-bb6c-80f7b8050836" providerId="ADAL" clId="{991346BC-720F-48BC-B85D-C31D5899E518}" dt="2020-11-28T10:13:27.977" v="2767" actId="478"/>
          <ac:spMkLst>
            <pc:docMk/>
            <pc:sldMk cId="1186867343" sldId="310"/>
            <ac:spMk id="21" creationId="{DBF73D16-11C6-4C14-B5CD-FAE8D2935B93}"/>
          </ac:spMkLst>
        </pc:spChg>
        <pc:picChg chg="del">
          <ac:chgData name="TANAKANUNES Gabriel" userId="af693156-ef0a-4a73-bb6c-80f7b8050836" providerId="ADAL" clId="{991346BC-720F-48BC-B85D-C31D5899E518}" dt="2020-11-28T10:13:27.977" v="2767" actId="478"/>
          <ac:picMkLst>
            <pc:docMk/>
            <pc:sldMk cId="1186867343" sldId="310"/>
            <ac:picMk id="2" creationId="{AA756EB5-FE7E-4133-BD34-BBDF5BBFFCAD}"/>
          </ac:picMkLst>
        </pc:picChg>
        <pc:picChg chg="add del mod">
          <ac:chgData name="TANAKANUNES Gabriel" userId="af693156-ef0a-4a73-bb6c-80f7b8050836" providerId="ADAL" clId="{991346BC-720F-48BC-B85D-C31D5899E518}" dt="2020-11-28T10:14:08.683" v="2814" actId="478"/>
          <ac:picMkLst>
            <pc:docMk/>
            <pc:sldMk cId="1186867343" sldId="310"/>
            <ac:picMk id="4" creationId="{C2251AD8-BE81-4BAD-90A0-76380A6E8813}"/>
          </ac:picMkLst>
        </pc:picChg>
        <pc:picChg chg="add mod">
          <ac:chgData name="TANAKANUNES Gabriel" userId="af693156-ef0a-4a73-bb6c-80f7b8050836" providerId="ADAL" clId="{991346BC-720F-48BC-B85D-C31D5899E518}" dt="2020-11-28T10:14:35.081" v="2818" actId="1076"/>
          <ac:picMkLst>
            <pc:docMk/>
            <pc:sldMk cId="1186867343" sldId="310"/>
            <ac:picMk id="5" creationId="{635B72F4-AF9B-46B5-BB8D-0FB0E6A02567}"/>
          </ac:picMkLst>
        </pc:picChg>
        <pc:picChg chg="del">
          <ac:chgData name="TANAKANUNES Gabriel" userId="af693156-ef0a-4a73-bb6c-80f7b8050836" providerId="ADAL" clId="{991346BC-720F-48BC-B85D-C31D5899E518}" dt="2020-11-28T10:13:27.977" v="2767" actId="478"/>
          <ac:picMkLst>
            <pc:docMk/>
            <pc:sldMk cId="1186867343" sldId="310"/>
            <ac:picMk id="20" creationId="{C1B702E5-CA5B-459D-8463-691AF58A7B90}"/>
          </ac:picMkLst>
        </pc:picChg>
      </pc:sldChg>
      <pc:sldChg chg="add del">
        <pc:chgData name="TANAKANUNES Gabriel" userId="af693156-ef0a-4a73-bb6c-80f7b8050836" providerId="ADAL" clId="{991346BC-720F-48BC-B85D-C31D5899E518}" dt="2020-11-28T10:00:49.550" v="2618"/>
        <pc:sldMkLst>
          <pc:docMk/>
          <pc:sldMk cId="4150272806" sldId="310"/>
        </pc:sldMkLst>
      </pc:sldChg>
      <pc:sldChg chg="modSp add mod">
        <pc:chgData name="TANAKANUNES Gabriel" userId="af693156-ef0a-4a73-bb6c-80f7b8050836" providerId="ADAL" clId="{991346BC-720F-48BC-B85D-C31D5899E518}" dt="2020-11-28T10:22:41.219" v="2868" actId="20577"/>
        <pc:sldMkLst>
          <pc:docMk/>
          <pc:sldMk cId="3483922799" sldId="311"/>
        </pc:sldMkLst>
        <pc:spChg chg="mod">
          <ac:chgData name="TANAKANUNES Gabriel" userId="af693156-ef0a-4a73-bb6c-80f7b8050836" providerId="ADAL" clId="{991346BC-720F-48BC-B85D-C31D5899E518}" dt="2020-11-28T10:22:41.219" v="2868" actId="20577"/>
          <ac:spMkLst>
            <pc:docMk/>
            <pc:sldMk cId="3483922799" sldId="311"/>
            <ac:spMk id="3" creationId="{E17BD02C-47A3-438F-8E84-C258BF3116D4}"/>
          </ac:spMkLst>
        </pc:spChg>
        <pc:spChg chg="mod">
          <ac:chgData name="TANAKANUNES Gabriel" userId="af693156-ef0a-4a73-bb6c-80f7b8050836" providerId="ADAL" clId="{991346BC-720F-48BC-B85D-C31D5899E518}" dt="2020-11-28T10:22:38.332" v="2867" actId="20577"/>
          <ac:spMkLst>
            <pc:docMk/>
            <pc:sldMk cId="3483922799" sldId="311"/>
            <ac:spMk id="5" creationId="{0F48761E-9CAE-43BA-BEFD-6B85EC199987}"/>
          </ac:spMkLst>
        </pc:spChg>
      </pc:sldChg>
      <pc:sldChg chg="addSp delSp modSp add mod">
        <pc:chgData name="TANAKANUNES Gabriel" userId="af693156-ef0a-4a73-bb6c-80f7b8050836" providerId="ADAL" clId="{991346BC-720F-48BC-B85D-C31D5899E518}" dt="2020-11-28T10:27:40.940" v="2979" actId="20577"/>
        <pc:sldMkLst>
          <pc:docMk/>
          <pc:sldMk cId="3153216220" sldId="312"/>
        </pc:sldMkLst>
        <pc:spChg chg="mod">
          <ac:chgData name="TANAKANUNES Gabriel" userId="af693156-ef0a-4a73-bb6c-80f7b8050836" providerId="ADAL" clId="{991346BC-720F-48BC-B85D-C31D5899E518}" dt="2020-11-28T10:27:40.940" v="2979" actId="20577"/>
          <ac:spMkLst>
            <pc:docMk/>
            <pc:sldMk cId="3153216220" sldId="312"/>
            <ac:spMk id="3" creationId="{D8F916D8-33FC-4BF1-939E-C02C2966C291}"/>
          </ac:spMkLst>
        </pc:spChg>
        <pc:picChg chg="add mod">
          <ac:chgData name="TANAKANUNES Gabriel" userId="af693156-ef0a-4a73-bb6c-80f7b8050836" providerId="ADAL" clId="{991346BC-720F-48BC-B85D-C31D5899E518}" dt="2020-11-28T10:26:54.147" v="2898" actId="1076"/>
          <ac:picMkLst>
            <pc:docMk/>
            <pc:sldMk cId="3153216220" sldId="312"/>
            <ac:picMk id="2" creationId="{9D21CA5B-F244-4F7A-A24B-2C4B76DD7C0C}"/>
          </ac:picMkLst>
        </pc:picChg>
        <pc:picChg chg="del">
          <ac:chgData name="TANAKANUNES Gabriel" userId="af693156-ef0a-4a73-bb6c-80f7b8050836" providerId="ADAL" clId="{991346BC-720F-48BC-B85D-C31D5899E518}" dt="2020-11-28T10:26:25.712" v="2889" actId="478"/>
          <ac:picMkLst>
            <pc:docMk/>
            <pc:sldMk cId="3153216220" sldId="312"/>
            <ac:picMk id="5" creationId="{635B72F4-AF9B-46B5-BB8D-0FB0E6A02567}"/>
          </ac:picMkLst>
        </pc:picChg>
      </pc:sldChg>
      <pc:sldChg chg="add del">
        <pc:chgData name="TANAKANUNES Gabriel" userId="af693156-ef0a-4a73-bb6c-80f7b8050836" providerId="ADAL" clId="{991346BC-720F-48BC-B85D-C31D5899E518}" dt="2020-11-28T10:26:18.568" v="2887"/>
        <pc:sldMkLst>
          <pc:docMk/>
          <pc:sldMk cId="3630949102" sldId="312"/>
        </pc:sldMkLst>
      </pc:sldChg>
      <pc:sldChg chg="addSp delSp modSp add del mod">
        <pc:chgData name="TANAKANUNES Gabriel" userId="af693156-ef0a-4a73-bb6c-80f7b8050836" providerId="ADAL" clId="{991346BC-720F-48BC-B85D-C31D5899E518}" dt="2020-11-28T10:35:30.513" v="3260" actId="14100"/>
        <pc:sldMkLst>
          <pc:docMk/>
          <pc:sldMk cId="3213490200" sldId="313"/>
        </pc:sldMkLst>
        <pc:spChg chg="add mod">
          <ac:chgData name="TANAKANUNES Gabriel" userId="af693156-ef0a-4a73-bb6c-80f7b8050836" providerId="ADAL" clId="{991346BC-720F-48BC-B85D-C31D5899E518}" dt="2020-11-28T10:34:38.943" v="3192" actId="1076"/>
          <ac:spMkLst>
            <pc:docMk/>
            <pc:sldMk cId="3213490200" sldId="313"/>
            <ac:spMk id="2" creationId="{5763040B-22AE-42B1-A6EB-CE51E4492FBA}"/>
          </ac:spMkLst>
        </pc:spChg>
        <pc:spChg chg="mod">
          <ac:chgData name="TANAKANUNES Gabriel" userId="af693156-ef0a-4a73-bb6c-80f7b8050836" providerId="ADAL" clId="{991346BC-720F-48BC-B85D-C31D5899E518}" dt="2020-11-28T10:33:15.978" v="3145" actId="14100"/>
          <ac:spMkLst>
            <pc:docMk/>
            <pc:sldMk cId="3213490200" sldId="313"/>
            <ac:spMk id="3" creationId="{D8F916D8-33FC-4BF1-939E-C02C2966C291}"/>
          </ac:spMkLst>
        </pc:spChg>
        <pc:spChg chg="add mod">
          <ac:chgData name="TANAKANUNES Gabriel" userId="af693156-ef0a-4a73-bb6c-80f7b8050836" providerId="ADAL" clId="{991346BC-720F-48BC-B85D-C31D5899E518}" dt="2020-11-28T10:35:30.513" v="3260" actId="14100"/>
          <ac:spMkLst>
            <pc:docMk/>
            <pc:sldMk cId="3213490200" sldId="313"/>
            <ac:spMk id="10" creationId="{DB935DC1-F73C-4618-B3B5-231F884162A4}"/>
          </ac:spMkLst>
        </pc:spChg>
        <pc:picChg chg="add del">
          <ac:chgData name="TANAKANUNES Gabriel" userId="af693156-ef0a-4a73-bb6c-80f7b8050836" providerId="ADAL" clId="{991346BC-720F-48BC-B85D-C31D5899E518}" dt="2020-11-28T10:32:08.135" v="3028" actId="478"/>
          <ac:picMkLst>
            <pc:docMk/>
            <pc:sldMk cId="3213490200" sldId="313"/>
            <ac:picMk id="5" creationId="{635B72F4-AF9B-46B5-BB8D-0FB0E6A02567}"/>
          </ac:picMkLst>
        </pc:picChg>
        <pc:picChg chg="add mod">
          <ac:chgData name="TANAKANUNES Gabriel" userId="af693156-ef0a-4a73-bb6c-80f7b8050836" providerId="ADAL" clId="{991346BC-720F-48BC-B85D-C31D5899E518}" dt="2020-11-28T10:33:12.843" v="3144" actId="1076"/>
          <ac:picMkLst>
            <pc:docMk/>
            <pc:sldMk cId="3213490200" sldId="313"/>
            <ac:picMk id="7" creationId="{F22DCA1B-B1A3-4FAD-9A5D-836254246049}"/>
          </ac:picMkLst>
        </pc:picChg>
        <pc:picChg chg="add mod">
          <ac:chgData name="TANAKANUNES Gabriel" userId="af693156-ef0a-4a73-bb6c-80f7b8050836" providerId="ADAL" clId="{991346BC-720F-48BC-B85D-C31D5899E518}" dt="2020-11-28T10:34:04.862" v="3163" actId="1076"/>
          <ac:picMkLst>
            <pc:docMk/>
            <pc:sldMk cId="3213490200" sldId="313"/>
            <ac:picMk id="8" creationId="{3C57DC20-0E4E-4A8B-BFCA-DBF65B5CCB7E}"/>
          </ac:picMkLst>
        </pc:picChg>
      </pc:sldChg>
      <pc:sldChg chg="add del">
        <pc:chgData name="TANAKANUNES Gabriel" userId="af693156-ef0a-4a73-bb6c-80f7b8050836" providerId="ADAL" clId="{991346BC-720F-48BC-B85D-C31D5899E518}" dt="2020-11-28T10:26:38.215" v="2896"/>
        <pc:sldMkLst>
          <pc:docMk/>
          <pc:sldMk cId="9026576" sldId="314"/>
        </pc:sldMkLst>
      </pc:sldChg>
      <pc:sldChg chg="addSp delSp modSp add mod">
        <pc:chgData name="TANAKANUNES Gabriel" userId="af693156-ef0a-4a73-bb6c-80f7b8050836" providerId="ADAL" clId="{991346BC-720F-48BC-B85D-C31D5899E518}" dt="2020-11-28T10:30:56.274" v="3016" actId="20577"/>
        <pc:sldMkLst>
          <pc:docMk/>
          <pc:sldMk cId="2337299971" sldId="314"/>
        </pc:sldMkLst>
        <pc:spChg chg="add mod">
          <ac:chgData name="TANAKANUNES Gabriel" userId="af693156-ef0a-4a73-bb6c-80f7b8050836" providerId="ADAL" clId="{991346BC-720F-48BC-B85D-C31D5899E518}" dt="2020-11-28T10:30:56.274" v="3016" actId="20577"/>
          <ac:spMkLst>
            <pc:docMk/>
            <pc:sldMk cId="2337299971" sldId="314"/>
            <ac:spMk id="5" creationId="{98766160-C222-4B90-81A9-F0B623366AF9}"/>
          </ac:spMkLst>
        </pc:spChg>
        <pc:picChg chg="del">
          <ac:chgData name="TANAKANUNES Gabriel" userId="af693156-ef0a-4a73-bb6c-80f7b8050836" providerId="ADAL" clId="{991346BC-720F-48BC-B85D-C31D5899E518}" dt="2020-11-28T10:28:06.123" v="2981" actId="478"/>
          <ac:picMkLst>
            <pc:docMk/>
            <pc:sldMk cId="2337299971" sldId="314"/>
            <ac:picMk id="2" creationId="{9D21CA5B-F244-4F7A-A24B-2C4B76DD7C0C}"/>
          </ac:picMkLst>
        </pc:picChg>
        <pc:picChg chg="add mod">
          <ac:chgData name="TANAKANUNES Gabriel" userId="af693156-ef0a-4a73-bb6c-80f7b8050836" providerId="ADAL" clId="{991346BC-720F-48BC-B85D-C31D5899E518}" dt="2020-11-28T10:29:57.710" v="2995" actId="1076"/>
          <ac:picMkLst>
            <pc:docMk/>
            <pc:sldMk cId="2337299971" sldId="314"/>
            <ac:picMk id="4" creationId="{D49A7221-21CB-47E3-A230-5F340289D5E3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28T10:40:04.831" v="3396" actId="1076"/>
        <pc:sldMkLst>
          <pc:docMk/>
          <pc:sldMk cId="2734042900" sldId="315"/>
        </pc:sldMkLst>
        <pc:spChg chg="del">
          <ac:chgData name="TANAKANUNES Gabriel" userId="af693156-ef0a-4a73-bb6c-80f7b8050836" providerId="ADAL" clId="{991346BC-720F-48BC-B85D-C31D5899E518}" dt="2020-11-28T10:38:54.775" v="3317" actId="478"/>
          <ac:spMkLst>
            <pc:docMk/>
            <pc:sldMk cId="2734042900" sldId="315"/>
            <ac:spMk id="2" creationId="{5763040B-22AE-42B1-A6EB-CE51E4492FBA}"/>
          </ac:spMkLst>
        </pc:spChg>
        <pc:spChg chg="mod">
          <ac:chgData name="TANAKANUNES Gabriel" userId="af693156-ef0a-4a73-bb6c-80f7b8050836" providerId="ADAL" clId="{991346BC-720F-48BC-B85D-C31D5899E518}" dt="2020-11-28T10:39:28.085" v="3379" actId="20577"/>
          <ac:spMkLst>
            <pc:docMk/>
            <pc:sldMk cId="2734042900" sldId="315"/>
            <ac:spMk id="3" creationId="{D8F916D8-33FC-4BF1-939E-C02C2966C291}"/>
          </ac:spMkLst>
        </pc:spChg>
        <pc:spChg chg="add mod">
          <ac:chgData name="TANAKANUNES Gabriel" userId="af693156-ef0a-4a73-bb6c-80f7b8050836" providerId="ADAL" clId="{991346BC-720F-48BC-B85D-C31D5899E518}" dt="2020-11-28T10:40:04.831" v="3396" actId="1076"/>
          <ac:spMkLst>
            <pc:docMk/>
            <pc:sldMk cId="2734042900" sldId="315"/>
            <ac:spMk id="4" creationId="{D11CFB00-7E15-4461-8B30-F6ABC51AA9E8}"/>
          </ac:spMkLst>
        </pc:spChg>
        <pc:spChg chg="del">
          <ac:chgData name="TANAKANUNES Gabriel" userId="af693156-ef0a-4a73-bb6c-80f7b8050836" providerId="ADAL" clId="{991346BC-720F-48BC-B85D-C31D5899E518}" dt="2020-11-28T10:38:56.578" v="3318" actId="478"/>
          <ac:spMkLst>
            <pc:docMk/>
            <pc:sldMk cId="2734042900" sldId="315"/>
            <ac:spMk id="10" creationId="{DB935DC1-F73C-4618-B3B5-231F884162A4}"/>
          </ac:spMkLst>
        </pc:spChg>
        <pc:picChg chg="del">
          <ac:chgData name="TANAKANUNES Gabriel" userId="af693156-ef0a-4a73-bb6c-80f7b8050836" providerId="ADAL" clId="{991346BC-720F-48BC-B85D-C31D5899E518}" dt="2020-11-28T10:36:15.444" v="3278" actId="478"/>
          <ac:picMkLst>
            <pc:docMk/>
            <pc:sldMk cId="2734042900" sldId="315"/>
            <ac:picMk id="7" creationId="{F22DCA1B-B1A3-4FAD-9A5D-836254246049}"/>
          </ac:picMkLst>
        </pc:picChg>
        <pc:picChg chg="del">
          <ac:chgData name="TANAKANUNES Gabriel" userId="af693156-ef0a-4a73-bb6c-80f7b8050836" providerId="ADAL" clId="{991346BC-720F-48BC-B85D-C31D5899E518}" dt="2020-11-28T10:36:15.444" v="3278" actId="478"/>
          <ac:picMkLst>
            <pc:docMk/>
            <pc:sldMk cId="2734042900" sldId="315"/>
            <ac:picMk id="8" creationId="{3C57DC20-0E4E-4A8B-BFCA-DBF65B5CCB7E}"/>
          </ac:picMkLst>
        </pc:picChg>
        <pc:picChg chg="add mod">
          <ac:chgData name="TANAKANUNES Gabriel" userId="af693156-ef0a-4a73-bb6c-80f7b8050836" providerId="ADAL" clId="{991346BC-720F-48BC-B85D-C31D5899E518}" dt="2020-11-28T10:39:43.505" v="3383" actId="1076"/>
          <ac:picMkLst>
            <pc:docMk/>
            <pc:sldMk cId="2734042900" sldId="315"/>
            <ac:picMk id="11" creationId="{3CBC2E2C-471B-4090-BD91-69442B2CD03B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28T10:41:00.220" v="3455" actId="1076"/>
        <pc:sldMkLst>
          <pc:docMk/>
          <pc:sldMk cId="2714154030" sldId="316"/>
        </pc:sldMkLst>
        <pc:spChg chg="del">
          <ac:chgData name="TANAKANUNES Gabriel" userId="af693156-ef0a-4a73-bb6c-80f7b8050836" providerId="ADAL" clId="{991346BC-720F-48BC-B85D-C31D5899E518}" dt="2020-11-28T10:38:06.948" v="3305" actId="478"/>
          <ac:spMkLst>
            <pc:docMk/>
            <pc:sldMk cId="2714154030" sldId="316"/>
            <ac:spMk id="2" creationId="{5763040B-22AE-42B1-A6EB-CE51E4492FBA}"/>
          </ac:spMkLst>
        </pc:spChg>
        <pc:spChg chg="mod">
          <ac:chgData name="TANAKANUNES Gabriel" userId="af693156-ef0a-4a73-bb6c-80f7b8050836" providerId="ADAL" clId="{991346BC-720F-48BC-B85D-C31D5899E518}" dt="2020-11-28T10:40:36.303" v="3447" actId="20577"/>
          <ac:spMkLst>
            <pc:docMk/>
            <pc:sldMk cId="2714154030" sldId="316"/>
            <ac:spMk id="3" creationId="{D8F916D8-33FC-4BF1-939E-C02C2966C291}"/>
          </ac:spMkLst>
        </pc:spChg>
        <pc:spChg chg="del">
          <ac:chgData name="TANAKANUNES Gabriel" userId="af693156-ef0a-4a73-bb6c-80f7b8050836" providerId="ADAL" clId="{991346BC-720F-48BC-B85D-C31D5899E518}" dt="2020-11-28T10:38:09.206" v="3306" actId="478"/>
          <ac:spMkLst>
            <pc:docMk/>
            <pc:sldMk cId="2714154030" sldId="316"/>
            <ac:spMk id="10" creationId="{DB935DC1-F73C-4618-B3B5-231F884162A4}"/>
          </ac:spMkLst>
        </pc:spChg>
        <pc:picChg chg="add mod">
          <ac:chgData name="TANAKANUNES Gabriel" userId="af693156-ef0a-4a73-bb6c-80f7b8050836" providerId="ADAL" clId="{991346BC-720F-48BC-B85D-C31D5899E518}" dt="2020-11-28T10:40:50.653" v="3451" actId="14100"/>
          <ac:picMkLst>
            <pc:docMk/>
            <pc:sldMk cId="2714154030" sldId="316"/>
            <ac:picMk id="9" creationId="{D29C6239-AC39-4F6F-ACEF-AA1A665183E6}"/>
          </ac:picMkLst>
        </pc:picChg>
        <pc:picChg chg="del">
          <ac:chgData name="TANAKANUNES Gabriel" userId="af693156-ef0a-4a73-bb6c-80f7b8050836" providerId="ADAL" clId="{991346BC-720F-48BC-B85D-C31D5899E518}" dt="2020-11-28T10:38:04.031" v="3304" actId="478"/>
          <ac:picMkLst>
            <pc:docMk/>
            <pc:sldMk cId="2714154030" sldId="316"/>
            <ac:picMk id="11" creationId="{3CBC2E2C-471B-4090-BD91-69442B2CD03B}"/>
          </ac:picMkLst>
        </pc:picChg>
        <pc:picChg chg="add mod">
          <ac:chgData name="TANAKANUNES Gabriel" userId="af693156-ef0a-4a73-bb6c-80f7b8050836" providerId="ADAL" clId="{991346BC-720F-48BC-B85D-C31D5899E518}" dt="2020-11-28T10:40:54.907" v="3454" actId="1076"/>
          <ac:picMkLst>
            <pc:docMk/>
            <pc:sldMk cId="2714154030" sldId="316"/>
            <ac:picMk id="12" creationId="{933F7D14-6989-43BC-80B5-42204CB75197}"/>
          </ac:picMkLst>
        </pc:picChg>
        <pc:picChg chg="add mod">
          <ac:chgData name="TANAKANUNES Gabriel" userId="af693156-ef0a-4a73-bb6c-80f7b8050836" providerId="ADAL" clId="{991346BC-720F-48BC-B85D-C31D5899E518}" dt="2020-11-28T10:41:00.220" v="3455" actId="1076"/>
          <ac:picMkLst>
            <pc:docMk/>
            <pc:sldMk cId="2714154030" sldId="316"/>
            <ac:picMk id="13" creationId="{A7DF99F7-4515-4D92-9E36-F08715BE42F7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30T09:14:14.816" v="5773" actId="790"/>
        <pc:sldMkLst>
          <pc:docMk/>
          <pc:sldMk cId="352883794" sldId="317"/>
        </pc:sldMkLst>
        <pc:spChg chg="add mod">
          <ac:chgData name="TANAKANUNES Gabriel" userId="af693156-ef0a-4a73-bb6c-80f7b8050836" providerId="ADAL" clId="{991346BC-720F-48BC-B85D-C31D5899E518}" dt="2020-11-28T11:18:46.037" v="3861" actId="20577"/>
          <ac:spMkLst>
            <pc:docMk/>
            <pc:sldMk cId="352883794" sldId="317"/>
            <ac:spMk id="2" creationId="{B6153E7A-52FD-4E72-A30E-40C3C4492A63}"/>
          </ac:spMkLst>
        </pc:spChg>
        <pc:spChg chg="mod">
          <ac:chgData name="TANAKANUNES Gabriel" userId="af693156-ef0a-4a73-bb6c-80f7b8050836" providerId="ADAL" clId="{991346BC-720F-48BC-B85D-C31D5899E518}" dt="2020-11-28T10:43:55.566" v="3582" actId="20577"/>
          <ac:spMkLst>
            <pc:docMk/>
            <pc:sldMk cId="352883794" sldId="317"/>
            <ac:spMk id="3" creationId="{D8F916D8-33FC-4BF1-939E-C02C2966C291}"/>
          </ac:spMkLst>
        </pc:spChg>
        <pc:spChg chg="add mod">
          <ac:chgData name="TANAKANUNES Gabriel" userId="af693156-ef0a-4a73-bb6c-80f7b8050836" providerId="ADAL" clId="{991346BC-720F-48BC-B85D-C31D5899E518}" dt="2020-11-28T11:19:07.284" v="3864" actId="208"/>
          <ac:spMkLst>
            <pc:docMk/>
            <pc:sldMk cId="352883794" sldId="317"/>
            <ac:spMk id="4" creationId="{4B2E2E2D-1F88-45E3-ABF6-89244B53FBB6}"/>
          </ac:spMkLst>
        </pc:spChg>
        <pc:spChg chg="add mod">
          <ac:chgData name="TANAKANUNES Gabriel" userId="af693156-ef0a-4a73-bb6c-80f7b8050836" providerId="ADAL" clId="{991346BC-720F-48BC-B85D-C31D5899E518}" dt="2020-11-30T09:14:14.816" v="5773" actId="790"/>
          <ac:spMkLst>
            <pc:docMk/>
            <pc:sldMk cId="352883794" sldId="317"/>
            <ac:spMk id="5" creationId="{64986522-2C3B-494E-BB78-42CD2EC6958C}"/>
          </ac:spMkLst>
        </pc:spChg>
        <pc:picChg chg="del">
          <ac:chgData name="TANAKANUNES Gabriel" userId="af693156-ef0a-4a73-bb6c-80f7b8050836" providerId="ADAL" clId="{991346BC-720F-48BC-B85D-C31D5899E518}" dt="2020-11-28T10:41:22.786" v="3459" actId="478"/>
          <ac:picMkLst>
            <pc:docMk/>
            <pc:sldMk cId="352883794" sldId="317"/>
            <ac:picMk id="9" creationId="{D29C6239-AC39-4F6F-ACEF-AA1A665183E6}"/>
          </ac:picMkLst>
        </pc:picChg>
        <pc:picChg chg="add mod">
          <ac:chgData name="TANAKANUNES Gabriel" userId="af693156-ef0a-4a73-bb6c-80f7b8050836" providerId="ADAL" clId="{991346BC-720F-48BC-B85D-C31D5899E518}" dt="2020-11-28T10:42:27.038" v="3483" actId="1076"/>
          <ac:picMkLst>
            <pc:docMk/>
            <pc:sldMk cId="352883794" sldId="317"/>
            <ac:picMk id="10" creationId="{9622929C-392D-4107-85A9-615C80F142CD}"/>
          </ac:picMkLst>
        </pc:picChg>
        <pc:picChg chg="add mod">
          <ac:chgData name="TANAKANUNES Gabriel" userId="af693156-ef0a-4a73-bb6c-80f7b8050836" providerId="ADAL" clId="{991346BC-720F-48BC-B85D-C31D5899E518}" dt="2020-11-28T11:18:53.458" v="3862" actId="1076"/>
          <ac:picMkLst>
            <pc:docMk/>
            <pc:sldMk cId="352883794" sldId="317"/>
            <ac:picMk id="11" creationId="{437700F8-8464-425F-A65D-A803C142ED1F}"/>
          </ac:picMkLst>
        </pc:picChg>
        <pc:picChg chg="del">
          <ac:chgData name="TANAKANUNES Gabriel" userId="af693156-ef0a-4a73-bb6c-80f7b8050836" providerId="ADAL" clId="{991346BC-720F-48BC-B85D-C31D5899E518}" dt="2020-11-28T10:41:22.786" v="3459" actId="478"/>
          <ac:picMkLst>
            <pc:docMk/>
            <pc:sldMk cId="352883794" sldId="317"/>
            <ac:picMk id="12" creationId="{933F7D14-6989-43BC-80B5-42204CB75197}"/>
          </ac:picMkLst>
        </pc:picChg>
        <pc:picChg chg="del">
          <ac:chgData name="TANAKANUNES Gabriel" userId="af693156-ef0a-4a73-bb6c-80f7b8050836" providerId="ADAL" clId="{991346BC-720F-48BC-B85D-C31D5899E518}" dt="2020-11-28T10:41:22.786" v="3459" actId="478"/>
          <ac:picMkLst>
            <pc:docMk/>
            <pc:sldMk cId="352883794" sldId="317"/>
            <ac:picMk id="13" creationId="{A7DF99F7-4515-4D92-9E36-F08715BE42F7}"/>
          </ac:picMkLst>
        </pc:picChg>
      </pc:sldChg>
      <pc:sldChg chg="add">
        <pc:chgData name="TANAKANUNES Gabriel" userId="af693156-ef0a-4a73-bb6c-80f7b8050836" providerId="ADAL" clId="{991346BC-720F-48BC-B85D-C31D5899E518}" dt="2020-11-28T10:59:32.078" v="3606"/>
        <pc:sldMkLst>
          <pc:docMk/>
          <pc:sldMk cId="2248052266" sldId="318"/>
        </pc:sldMkLst>
      </pc:sldChg>
      <pc:sldChg chg="addSp delSp modSp add mod">
        <pc:chgData name="TANAKANUNES Gabriel" userId="af693156-ef0a-4a73-bb6c-80f7b8050836" providerId="ADAL" clId="{991346BC-720F-48BC-B85D-C31D5899E518}" dt="2020-11-29T09:27:51.068" v="4297" actId="20577"/>
        <pc:sldMkLst>
          <pc:docMk/>
          <pc:sldMk cId="131222723" sldId="319"/>
        </pc:sldMkLst>
        <pc:spChg chg="mod">
          <ac:chgData name="TANAKANUNES Gabriel" userId="af693156-ef0a-4a73-bb6c-80f7b8050836" providerId="ADAL" clId="{991346BC-720F-48BC-B85D-C31D5899E518}" dt="2020-11-29T09:27:51.068" v="4297" actId="20577"/>
          <ac:spMkLst>
            <pc:docMk/>
            <pc:sldMk cId="131222723" sldId="319"/>
            <ac:spMk id="3" creationId="{D8F916D8-33FC-4BF1-939E-C02C2966C291}"/>
          </ac:spMkLst>
        </pc:spChg>
        <pc:picChg chg="add mod">
          <ac:chgData name="TANAKANUNES Gabriel" userId="af693156-ef0a-4a73-bb6c-80f7b8050836" providerId="ADAL" clId="{991346BC-720F-48BC-B85D-C31D5899E518}" dt="2020-11-28T11:32:12.191" v="3974" actId="1076"/>
          <ac:picMkLst>
            <pc:docMk/>
            <pc:sldMk cId="131222723" sldId="319"/>
            <ac:picMk id="2" creationId="{8F7DD84A-C7C0-42AE-9DB5-2FB9530F9704}"/>
          </ac:picMkLst>
        </pc:picChg>
        <pc:picChg chg="add mod">
          <ac:chgData name="TANAKANUNES Gabriel" userId="af693156-ef0a-4a73-bb6c-80f7b8050836" providerId="ADAL" clId="{991346BC-720F-48BC-B85D-C31D5899E518}" dt="2020-11-28T11:32:54.105" v="3980" actId="1076"/>
          <ac:picMkLst>
            <pc:docMk/>
            <pc:sldMk cId="131222723" sldId="319"/>
            <ac:picMk id="4" creationId="{0B0FCCBC-C12E-4EFF-A619-512CC25C29AA}"/>
          </ac:picMkLst>
        </pc:picChg>
        <pc:picChg chg="add mod">
          <ac:chgData name="TANAKANUNES Gabriel" userId="af693156-ef0a-4a73-bb6c-80f7b8050836" providerId="ADAL" clId="{991346BC-720F-48BC-B85D-C31D5899E518}" dt="2020-11-28T11:32:57.385" v="3982" actId="14100"/>
          <ac:picMkLst>
            <pc:docMk/>
            <pc:sldMk cId="131222723" sldId="319"/>
            <ac:picMk id="5" creationId="{915298C1-95A1-4A2A-B3A1-3205AD139B15}"/>
          </ac:picMkLst>
        </pc:picChg>
        <pc:picChg chg="del">
          <ac:chgData name="TANAKANUNES Gabriel" userId="af693156-ef0a-4a73-bb6c-80f7b8050836" providerId="ADAL" clId="{991346BC-720F-48BC-B85D-C31D5899E518}" dt="2020-11-28T11:31:12.601" v="3927" actId="478"/>
          <ac:picMkLst>
            <pc:docMk/>
            <pc:sldMk cId="131222723" sldId="319"/>
            <ac:picMk id="9" creationId="{D29C6239-AC39-4F6F-ACEF-AA1A665183E6}"/>
          </ac:picMkLst>
        </pc:picChg>
        <pc:picChg chg="del">
          <ac:chgData name="TANAKANUNES Gabriel" userId="af693156-ef0a-4a73-bb6c-80f7b8050836" providerId="ADAL" clId="{991346BC-720F-48BC-B85D-C31D5899E518}" dt="2020-11-28T11:31:12.601" v="3927" actId="478"/>
          <ac:picMkLst>
            <pc:docMk/>
            <pc:sldMk cId="131222723" sldId="319"/>
            <ac:picMk id="12" creationId="{933F7D14-6989-43BC-80B5-42204CB75197}"/>
          </ac:picMkLst>
        </pc:picChg>
        <pc:picChg chg="del">
          <ac:chgData name="TANAKANUNES Gabriel" userId="af693156-ef0a-4a73-bb6c-80f7b8050836" providerId="ADAL" clId="{991346BC-720F-48BC-B85D-C31D5899E518}" dt="2020-11-28T11:31:12.601" v="3927" actId="478"/>
          <ac:picMkLst>
            <pc:docMk/>
            <pc:sldMk cId="131222723" sldId="319"/>
            <ac:picMk id="13" creationId="{A7DF99F7-4515-4D92-9E36-F08715BE42F7}"/>
          </ac:picMkLst>
        </pc:picChg>
      </pc:sldChg>
      <pc:sldChg chg="new del">
        <pc:chgData name="TANAKANUNES Gabriel" userId="af693156-ef0a-4a73-bb6c-80f7b8050836" providerId="ADAL" clId="{991346BC-720F-48BC-B85D-C31D5899E518}" dt="2020-11-28T11:25:58.463" v="3893" actId="680"/>
        <pc:sldMkLst>
          <pc:docMk/>
          <pc:sldMk cId="901116004" sldId="319"/>
        </pc:sldMkLst>
      </pc:sldChg>
      <pc:sldChg chg="addSp delSp modSp add mod">
        <pc:chgData name="TANAKANUNES Gabriel" userId="af693156-ef0a-4a73-bb6c-80f7b8050836" providerId="ADAL" clId="{991346BC-720F-48BC-B85D-C31D5899E518}" dt="2020-11-30T10:58:38.443" v="5873" actId="1076"/>
        <pc:sldMkLst>
          <pc:docMk/>
          <pc:sldMk cId="2621249994" sldId="320"/>
        </pc:sldMkLst>
        <pc:spChg chg="add mod">
          <ac:chgData name="TANAKANUNES Gabriel" userId="af693156-ef0a-4a73-bb6c-80f7b8050836" providerId="ADAL" clId="{991346BC-720F-48BC-B85D-C31D5899E518}" dt="2020-11-30T10:58:38.443" v="5873" actId="1076"/>
          <ac:spMkLst>
            <pc:docMk/>
            <pc:sldMk cId="2621249994" sldId="320"/>
            <ac:spMk id="2" creationId="{15EDD022-A448-4A45-84D1-CC9A4E9BABF7}"/>
          </ac:spMkLst>
        </pc:spChg>
        <pc:spChg chg="add mod">
          <ac:chgData name="TANAKANUNES Gabriel" userId="af693156-ef0a-4a73-bb6c-80f7b8050836" providerId="ADAL" clId="{991346BC-720F-48BC-B85D-C31D5899E518}" dt="2020-11-29T09:22:35.554" v="4134" actId="1582"/>
          <ac:spMkLst>
            <pc:docMk/>
            <pc:sldMk cId="2621249994" sldId="320"/>
            <ac:spMk id="11" creationId="{AD3EB76A-3B9A-459F-BA01-E6471962F1DD}"/>
          </ac:spMkLst>
        </pc:spChg>
        <pc:spChg chg="add mod">
          <ac:chgData name="TANAKANUNES Gabriel" userId="af693156-ef0a-4a73-bb6c-80f7b8050836" providerId="ADAL" clId="{991346BC-720F-48BC-B85D-C31D5899E518}" dt="2020-11-29T09:22:59.409" v="4138" actId="14100"/>
          <ac:spMkLst>
            <pc:docMk/>
            <pc:sldMk cId="2621249994" sldId="320"/>
            <ac:spMk id="18" creationId="{E56E55CE-857C-4507-9434-76E93B6AC5EF}"/>
          </ac:spMkLst>
        </pc:spChg>
        <pc:spChg chg="add mod">
          <ac:chgData name="TANAKANUNES Gabriel" userId="af693156-ef0a-4a73-bb6c-80f7b8050836" providerId="ADAL" clId="{991346BC-720F-48BC-B85D-C31D5899E518}" dt="2020-11-30T10:58:36.331" v="5872" actId="1076"/>
          <ac:spMkLst>
            <pc:docMk/>
            <pc:sldMk cId="2621249994" sldId="320"/>
            <ac:spMk id="21" creationId="{16B7DD19-DC92-4949-80E4-02C1B412FD0B}"/>
          </ac:spMkLst>
        </pc:spChg>
        <pc:spChg chg="add mod">
          <ac:chgData name="TANAKANUNES Gabriel" userId="af693156-ef0a-4a73-bb6c-80f7b8050836" providerId="ADAL" clId="{991346BC-720F-48BC-B85D-C31D5899E518}" dt="2020-11-30T10:58:31.995" v="5871" actId="1076"/>
          <ac:spMkLst>
            <pc:docMk/>
            <pc:sldMk cId="2621249994" sldId="320"/>
            <ac:spMk id="22" creationId="{1F33BD61-3B79-4BA1-AFFF-889C68075445}"/>
          </ac:spMkLst>
        </pc:spChg>
        <pc:picChg chg="del">
          <ac:chgData name="TANAKANUNES Gabriel" userId="af693156-ef0a-4a73-bb6c-80f7b8050836" providerId="ADAL" clId="{991346BC-720F-48BC-B85D-C31D5899E518}" dt="2020-11-28T11:33:25.190" v="3986" actId="478"/>
          <ac:picMkLst>
            <pc:docMk/>
            <pc:sldMk cId="2621249994" sldId="320"/>
            <ac:picMk id="2" creationId="{8F7DD84A-C7C0-42AE-9DB5-2FB9530F9704}"/>
          </ac:picMkLst>
        </pc:picChg>
        <pc:picChg chg="del">
          <ac:chgData name="TANAKANUNES Gabriel" userId="af693156-ef0a-4a73-bb6c-80f7b8050836" providerId="ADAL" clId="{991346BC-720F-48BC-B85D-C31D5899E518}" dt="2020-11-28T11:33:25.190" v="3986" actId="478"/>
          <ac:picMkLst>
            <pc:docMk/>
            <pc:sldMk cId="2621249994" sldId="320"/>
            <ac:picMk id="4" creationId="{0B0FCCBC-C12E-4EFF-A619-512CC25C29AA}"/>
          </ac:picMkLst>
        </pc:picChg>
        <pc:picChg chg="del">
          <ac:chgData name="TANAKANUNES Gabriel" userId="af693156-ef0a-4a73-bb6c-80f7b8050836" providerId="ADAL" clId="{991346BC-720F-48BC-B85D-C31D5899E518}" dt="2020-11-28T11:33:25.190" v="3986" actId="478"/>
          <ac:picMkLst>
            <pc:docMk/>
            <pc:sldMk cId="2621249994" sldId="320"/>
            <ac:picMk id="5" creationId="{915298C1-95A1-4A2A-B3A1-3205AD139B15}"/>
          </ac:picMkLst>
        </pc:picChg>
        <pc:picChg chg="add del">
          <ac:chgData name="TANAKANUNES Gabriel" userId="af693156-ef0a-4a73-bb6c-80f7b8050836" providerId="ADAL" clId="{991346BC-720F-48BC-B85D-C31D5899E518}" dt="2020-11-29T09:18:35.794" v="4119"/>
          <ac:picMkLst>
            <pc:docMk/>
            <pc:sldMk cId="2621249994" sldId="320"/>
            <ac:picMk id="6" creationId="{8B4492B5-6B9C-423D-89AE-2570DE83CC1B}"/>
          </ac:picMkLst>
        </pc:picChg>
        <pc:picChg chg="add del mod">
          <ac:chgData name="TANAKANUNES Gabriel" userId="af693156-ef0a-4a73-bb6c-80f7b8050836" providerId="ADAL" clId="{991346BC-720F-48BC-B85D-C31D5899E518}" dt="2020-11-29T09:19:55.992" v="4125" actId="478"/>
          <ac:picMkLst>
            <pc:docMk/>
            <pc:sldMk cId="2621249994" sldId="320"/>
            <ac:picMk id="7" creationId="{BA587129-0AED-47CC-AAD6-08612E759DA7}"/>
          </ac:picMkLst>
        </pc:picChg>
        <pc:picChg chg="add mod">
          <ac:chgData name="TANAKANUNES Gabriel" userId="af693156-ef0a-4a73-bb6c-80f7b8050836" providerId="ADAL" clId="{991346BC-720F-48BC-B85D-C31D5899E518}" dt="2020-11-29T09:22:01.705" v="4130" actId="1076"/>
          <ac:picMkLst>
            <pc:docMk/>
            <pc:sldMk cId="2621249994" sldId="320"/>
            <ac:picMk id="8" creationId="{B66AF0E5-5913-4FE3-986A-43F34B626B8F}"/>
          </ac:picMkLst>
        </pc:picChg>
        <pc:picChg chg="add mod">
          <ac:chgData name="TANAKANUNES Gabriel" userId="af693156-ef0a-4a73-bb6c-80f7b8050836" providerId="ADAL" clId="{991346BC-720F-48BC-B85D-C31D5899E518}" dt="2020-11-28T11:34:01.688" v="4001" actId="14100"/>
          <ac:picMkLst>
            <pc:docMk/>
            <pc:sldMk cId="2621249994" sldId="320"/>
            <ac:picMk id="9" creationId="{450B2DAD-0626-4465-857E-2B572BBC4804}"/>
          </ac:picMkLst>
        </pc:picChg>
        <pc:picChg chg="add mod">
          <ac:chgData name="TANAKANUNES Gabriel" userId="af693156-ef0a-4a73-bb6c-80f7b8050836" providerId="ADAL" clId="{991346BC-720F-48BC-B85D-C31D5899E518}" dt="2020-11-28T11:34:03.618" v="4002" actId="14100"/>
          <ac:picMkLst>
            <pc:docMk/>
            <pc:sldMk cId="2621249994" sldId="320"/>
            <ac:picMk id="10" creationId="{B0D5DF58-A849-4FCB-ABF9-840A1D2E31FF}"/>
          </ac:picMkLst>
        </pc:picChg>
        <pc:cxnChg chg="add mod">
          <ac:chgData name="TANAKANUNES Gabriel" userId="af693156-ef0a-4a73-bb6c-80f7b8050836" providerId="ADAL" clId="{991346BC-720F-48BC-B85D-C31D5899E518}" dt="2020-11-29T09:23:23.407" v="4142" actId="14100"/>
          <ac:cxnSpMkLst>
            <pc:docMk/>
            <pc:sldMk cId="2621249994" sldId="320"/>
            <ac:cxnSpMk id="13" creationId="{2DF5E37A-2478-48B8-94D1-E1BEB4633839}"/>
          </ac:cxnSpMkLst>
        </pc:cxnChg>
        <pc:cxnChg chg="add mod">
          <ac:chgData name="TANAKANUNES Gabriel" userId="af693156-ef0a-4a73-bb6c-80f7b8050836" providerId="ADAL" clId="{991346BC-720F-48BC-B85D-C31D5899E518}" dt="2020-11-29T09:23:48.124" v="4146" actId="14100"/>
          <ac:cxnSpMkLst>
            <pc:docMk/>
            <pc:sldMk cId="2621249994" sldId="320"/>
            <ac:cxnSpMk id="19" creationId="{D3EA8C71-2385-45BB-8FB7-8071A8D89BC8}"/>
          </ac:cxnSpMkLst>
        </pc:cxnChg>
      </pc:sldChg>
      <pc:sldChg chg="addSp delSp modSp add mod">
        <pc:chgData name="TANAKANUNES Gabriel" userId="af693156-ef0a-4a73-bb6c-80f7b8050836" providerId="ADAL" clId="{991346BC-720F-48BC-B85D-C31D5899E518}" dt="2020-12-01T07:48:23.275" v="6025" actId="478"/>
        <pc:sldMkLst>
          <pc:docMk/>
          <pc:sldMk cId="757690548" sldId="321"/>
        </pc:sldMkLst>
        <pc:spChg chg="add mod ord">
          <ac:chgData name="TANAKANUNES Gabriel" userId="af693156-ef0a-4a73-bb6c-80f7b8050836" providerId="ADAL" clId="{991346BC-720F-48BC-B85D-C31D5899E518}" dt="2020-11-30T13:10:32.165" v="5886" actId="207"/>
          <ac:spMkLst>
            <pc:docMk/>
            <pc:sldMk cId="757690548" sldId="321"/>
            <ac:spMk id="2" creationId="{3F3D6764-4B14-4599-9288-59085F2CCD66}"/>
          </ac:spMkLst>
        </pc:spChg>
        <pc:spChg chg="add del mod">
          <ac:chgData name="TANAKANUNES Gabriel" userId="af693156-ef0a-4a73-bb6c-80f7b8050836" providerId="ADAL" clId="{991346BC-720F-48BC-B85D-C31D5899E518}" dt="2020-12-01T07:48:23.275" v="6025" actId="478"/>
          <ac:spMkLst>
            <pc:docMk/>
            <pc:sldMk cId="757690548" sldId="321"/>
            <ac:spMk id="4" creationId="{00234183-1AC1-49CB-B26E-716B475B0890}"/>
          </ac:spMkLst>
        </pc:spChg>
        <pc:spChg chg="add mod">
          <ac:chgData name="TANAKANUNES Gabriel" userId="af693156-ef0a-4a73-bb6c-80f7b8050836" providerId="ADAL" clId="{991346BC-720F-48BC-B85D-C31D5899E518}" dt="2020-11-30T13:10:56.819" v="5897" actId="1076"/>
          <ac:spMkLst>
            <pc:docMk/>
            <pc:sldMk cId="757690548" sldId="321"/>
            <ac:spMk id="9" creationId="{B54E8F88-B089-4697-B00E-3497A41D58DB}"/>
          </ac:spMkLst>
        </pc:spChg>
        <pc:picChg chg="add mod">
          <ac:chgData name="TANAKANUNES Gabriel" userId="af693156-ef0a-4a73-bb6c-80f7b8050836" providerId="ADAL" clId="{991346BC-720F-48BC-B85D-C31D5899E518}" dt="2020-11-28T11:34:29.207" v="4010" actId="1076"/>
          <ac:picMkLst>
            <pc:docMk/>
            <pc:sldMk cId="757690548" sldId="321"/>
            <ac:picMk id="8" creationId="{6DFE7BCD-D28F-4730-B8A4-EC4572074D95}"/>
          </ac:picMkLst>
        </pc:picChg>
        <pc:picChg chg="del">
          <ac:chgData name="TANAKANUNES Gabriel" userId="af693156-ef0a-4a73-bb6c-80f7b8050836" providerId="ADAL" clId="{991346BC-720F-48BC-B85D-C31D5899E518}" dt="2020-11-28T11:34:21.424" v="4006" actId="478"/>
          <ac:picMkLst>
            <pc:docMk/>
            <pc:sldMk cId="757690548" sldId="321"/>
            <ac:picMk id="9" creationId="{450B2DAD-0626-4465-857E-2B572BBC4804}"/>
          </ac:picMkLst>
        </pc:picChg>
        <pc:picChg chg="del">
          <ac:chgData name="TANAKANUNES Gabriel" userId="af693156-ef0a-4a73-bb6c-80f7b8050836" providerId="ADAL" clId="{991346BC-720F-48BC-B85D-C31D5899E518}" dt="2020-11-28T11:34:21.424" v="4006" actId="478"/>
          <ac:picMkLst>
            <pc:docMk/>
            <pc:sldMk cId="757690548" sldId="321"/>
            <ac:picMk id="10" creationId="{B0D5DF58-A849-4FCB-ABF9-840A1D2E31FF}"/>
          </ac:picMkLst>
        </pc:picChg>
      </pc:sldChg>
      <pc:sldChg chg="addSp delSp modSp add mod ord">
        <pc:chgData name="TANAKANUNES Gabriel" userId="af693156-ef0a-4a73-bb6c-80f7b8050836" providerId="ADAL" clId="{991346BC-720F-48BC-B85D-C31D5899E518}" dt="2020-11-29T09:34:09.768" v="4553" actId="20577"/>
        <pc:sldMkLst>
          <pc:docMk/>
          <pc:sldMk cId="277585175" sldId="322"/>
        </pc:sldMkLst>
        <pc:spChg chg="add mod">
          <ac:chgData name="TANAKANUNES Gabriel" userId="af693156-ef0a-4a73-bb6c-80f7b8050836" providerId="ADAL" clId="{991346BC-720F-48BC-B85D-C31D5899E518}" dt="2020-11-28T11:37:03.315" v="4043" actId="20577"/>
          <ac:spMkLst>
            <pc:docMk/>
            <pc:sldMk cId="277585175" sldId="322"/>
            <ac:spMk id="2" creationId="{A6C6FAD5-801B-4241-B547-265F961BAE3C}"/>
          </ac:spMkLst>
        </pc:spChg>
        <pc:spChg chg="mod">
          <ac:chgData name="TANAKANUNES Gabriel" userId="af693156-ef0a-4a73-bb6c-80f7b8050836" providerId="ADAL" clId="{991346BC-720F-48BC-B85D-C31D5899E518}" dt="2020-11-29T09:34:09.768" v="4553" actId="20577"/>
          <ac:spMkLst>
            <pc:docMk/>
            <pc:sldMk cId="277585175" sldId="322"/>
            <ac:spMk id="3" creationId="{D8F916D8-33FC-4BF1-939E-C02C2966C291}"/>
          </ac:spMkLst>
        </pc:spChg>
        <pc:spChg chg="add mod">
          <ac:chgData name="TANAKANUNES Gabriel" userId="af693156-ef0a-4a73-bb6c-80f7b8050836" providerId="ADAL" clId="{991346BC-720F-48BC-B85D-C31D5899E518}" dt="2020-11-28T11:37:16.604" v="4054" actId="20577"/>
          <ac:spMkLst>
            <pc:docMk/>
            <pc:sldMk cId="277585175" sldId="322"/>
            <ac:spMk id="13" creationId="{05DBE713-E2AB-4DF8-987D-EB9BD2D2288E}"/>
          </ac:spMkLst>
        </pc:spChg>
        <pc:picChg chg="add mod">
          <ac:chgData name="TANAKANUNES Gabriel" userId="af693156-ef0a-4a73-bb6c-80f7b8050836" providerId="ADAL" clId="{991346BC-720F-48BC-B85D-C31D5899E518}" dt="2020-11-29T09:33:37.750" v="4503" actId="1076"/>
          <ac:picMkLst>
            <pc:docMk/>
            <pc:sldMk cId="277585175" sldId="322"/>
            <ac:picMk id="4" creationId="{2F03FD15-0246-4929-A546-DCC50CD6498B}"/>
          </ac:picMkLst>
        </pc:picChg>
        <pc:picChg chg="add del mod">
          <ac:chgData name="TANAKANUNES Gabriel" userId="af693156-ef0a-4a73-bb6c-80f7b8050836" providerId="ADAL" clId="{991346BC-720F-48BC-B85D-C31D5899E518}" dt="2020-11-28T11:36:08.275" v="4017" actId="478"/>
          <ac:picMkLst>
            <pc:docMk/>
            <pc:sldMk cId="277585175" sldId="322"/>
            <ac:picMk id="8" creationId="{76C89402-A547-4472-98BA-07C7ADADCD9D}"/>
          </ac:picMkLst>
        </pc:picChg>
        <pc:picChg chg="del">
          <ac:chgData name="TANAKANUNES Gabriel" userId="af693156-ef0a-4a73-bb6c-80f7b8050836" providerId="ADAL" clId="{991346BC-720F-48BC-B85D-C31D5899E518}" dt="2020-11-28T11:36:05.833" v="4015" actId="478"/>
          <ac:picMkLst>
            <pc:docMk/>
            <pc:sldMk cId="277585175" sldId="322"/>
            <ac:picMk id="9" creationId="{450B2DAD-0626-4465-857E-2B572BBC4804}"/>
          </ac:picMkLst>
        </pc:picChg>
        <pc:picChg chg="del">
          <ac:chgData name="TANAKANUNES Gabriel" userId="af693156-ef0a-4a73-bb6c-80f7b8050836" providerId="ADAL" clId="{991346BC-720F-48BC-B85D-C31D5899E518}" dt="2020-11-28T11:36:05.833" v="4015" actId="478"/>
          <ac:picMkLst>
            <pc:docMk/>
            <pc:sldMk cId="277585175" sldId="322"/>
            <ac:picMk id="10" creationId="{B0D5DF58-A849-4FCB-ABF9-840A1D2E31FF}"/>
          </ac:picMkLst>
        </pc:picChg>
        <pc:picChg chg="add mod">
          <ac:chgData name="TANAKANUNES Gabriel" userId="af693156-ef0a-4a73-bb6c-80f7b8050836" providerId="ADAL" clId="{991346BC-720F-48BC-B85D-C31D5899E518}" dt="2020-11-28T11:36:22.519" v="4023" actId="1076"/>
          <ac:picMkLst>
            <pc:docMk/>
            <pc:sldMk cId="277585175" sldId="322"/>
            <ac:picMk id="11" creationId="{8D37EEE2-33AA-42B9-AC43-0F0E347650F8}"/>
          </ac:picMkLst>
        </pc:picChg>
        <pc:picChg chg="add mod">
          <ac:chgData name="TANAKANUNES Gabriel" userId="af693156-ef0a-4a73-bb6c-80f7b8050836" providerId="ADAL" clId="{991346BC-720F-48BC-B85D-C31D5899E518}" dt="2020-11-28T11:36:51.630" v="4029" actId="1076"/>
          <ac:picMkLst>
            <pc:docMk/>
            <pc:sldMk cId="277585175" sldId="322"/>
            <ac:picMk id="12" creationId="{1E9B4A80-6E90-437C-9578-ADBEF16BB03A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29T09:34:35.402" v="4594" actId="313"/>
        <pc:sldMkLst>
          <pc:docMk/>
          <pc:sldMk cId="988157047" sldId="323"/>
        </pc:sldMkLst>
        <pc:spChg chg="del">
          <ac:chgData name="TANAKANUNES Gabriel" userId="af693156-ef0a-4a73-bb6c-80f7b8050836" providerId="ADAL" clId="{991346BC-720F-48BC-B85D-C31D5899E518}" dt="2020-11-28T11:37:30.678" v="4057" actId="478"/>
          <ac:spMkLst>
            <pc:docMk/>
            <pc:sldMk cId="988157047" sldId="323"/>
            <ac:spMk id="2" creationId="{A6C6FAD5-801B-4241-B547-265F961BAE3C}"/>
          </ac:spMkLst>
        </pc:spChg>
        <pc:spChg chg="mod">
          <ac:chgData name="TANAKANUNES Gabriel" userId="af693156-ef0a-4a73-bb6c-80f7b8050836" providerId="ADAL" clId="{991346BC-720F-48BC-B85D-C31D5899E518}" dt="2020-11-29T09:34:35.402" v="4594" actId="313"/>
          <ac:spMkLst>
            <pc:docMk/>
            <pc:sldMk cId="988157047" sldId="323"/>
            <ac:spMk id="3" creationId="{D8F916D8-33FC-4BF1-939E-C02C2966C291}"/>
          </ac:spMkLst>
        </pc:spChg>
        <pc:spChg chg="del">
          <ac:chgData name="TANAKANUNES Gabriel" userId="af693156-ef0a-4a73-bb6c-80f7b8050836" providerId="ADAL" clId="{991346BC-720F-48BC-B85D-C31D5899E518}" dt="2020-11-28T11:37:30.678" v="4057" actId="478"/>
          <ac:spMkLst>
            <pc:docMk/>
            <pc:sldMk cId="988157047" sldId="323"/>
            <ac:spMk id="13" creationId="{05DBE713-E2AB-4DF8-987D-EB9BD2D2288E}"/>
          </ac:spMkLst>
        </pc:spChg>
        <pc:picChg chg="add mod">
          <ac:chgData name="TANAKANUNES Gabriel" userId="af693156-ef0a-4a73-bb6c-80f7b8050836" providerId="ADAL" clId="{991346BC-720F-48BC-B85D-C31D5899E518}" dt="2020-11-28T11:38:02.190" v="4081" actId="1076"/>
          <ac:picMkLst>
            <pc:docMk/>
            <pc:sldMk cId="988157047" sldId="323"/>
            <ac:picMk id="10" creationId="{D1440439-F747-41B9-9669-1D28B6B83B42}"/>
          </ac:picMkLst>
        </pc:picChg>
        <pc:picChg chg="del">
          <ac:chgData name="TANAKANUNES Gabriel" userId="af693156-ef0a-4a73-bb6c-80f7b8050836" providerId="ADAL" clId="{991346BC-720F-48BC-B85D-C31D5899E518}" dt="2020-11-28T11:37:30.678" v="4057" actId="478"/>
          <ac:picMkLst>
            <pc:docMk/>
            <pc:sldMk cId="988157047" sldId="323"/>
            <ac:picMk id="11" creationId="{8D37EEE2-33AA-42B9-AC43-0F0E347650F8}"/>
          </ac:picMkLst>
        </pc:picChg>
        <pc:picChg chg="del">
          <ac:chgData name="TANAKANUNES Gabriel" userId="af693156-ef0a-4a73-bb6c-80f7b8050836" providerId="ADAL" clId="{991346BC-720F-48BC-B85D-C31D5899E518}" dt="2020-11-28T11:37:30.678" v="4057" actId="478"/>
          <ac:picMkLst>
            <pc:docMk/>
            <pc:sldMk cId="988157047" sldId="323"/>
            <ac:picMk id="12" creationId="{1E9B4A80-6E90-437C-9578-ADBEF16BB03A}"/>
          </ac:picMkLst>
        </pc:picChg>
      </pc:sldChg>
      <pc:sldChg chg="addSp delSp modSp add mod">
        <pc:chgData name="TANAKANUNES Gabriel" userId="af693156-ef0a-4a73-bb6c-80f7b8050836" providerId="ADAL" clId="{991346BC-720F-48BC-B85D-C31D5899E518}" dt="2020-11-29T09:54:52.739" v="5676" actId="20577"/>
        <pc:sldMkLst>
          <pc:docMk/>
          <pc:sldMk cId="577657021" sldId="324"/>
        </pc:sldMkLst>
        <pc:spChg chg="mod">
          <ac:chgData name="TANAKANUNES Gabriel" userId="af693156-ef0a-4a73-bb6c-80f7b8050836" providerId="ADAL" clId="{991346BC-720F-48BC-B85D-C31D5899E518}" dt="2020-11-29T09:54:52.739" v="5676" actId="20577"/>
          <ac:spMkLst>
            <pc:docMk/>
            <pc:sldMk cId="577657021" sldId="324"/>
            <ac:spMk id="3" creationId="{D8F916D8-33FC-4BF1-939E-C02C2966C291}"/>
          </ac:spMkLst>
        </pc:spChg>
        <pc:graphicFrameChg chg="add mod">
          <ac:chgData name="TANAKANUNES Gabriel" userId="af693156-ef0a-4a73-bb6c-80f7b8050836" providerId="ADAL" clId="{991346BC-720F-48BC-B85D-C31D5899E518}" dt="2020-11-28T11:40:00.183" v="4115" actId="1076"/>
          <ac:graphicFrameMkLst>
            <pc:docMk/>
            <pc:sldMk cId="577657021" sldId="324"/>
            <ac:graphicFrameMk id="7" creationId="{9E7E6065-F0D6-484B-9921-6C1BBA04D470}"/>
          </ac:graphicFrameMkLst>
        </pc:graphicFrameChg>
        <pc:picChg chg="add mod">
          <ac:chgData name="TANAKANUNES Gabriel" userId="af693156-ef0a-4a73-bb6c-80f7b8050836" providerId="ADAL" clId="{991346BC-720F-48BC-B85D-C31D5899E518}" dt="2020-11-28T11:40:30.583" v="4116" actId="1076"/>
          <ac:picMkLst>
            <pc:docMk/>
            <pc:sldMk cId="577657021" sldId="324"/>
            <ac:picMk id="2" creationId="{9E550116-5AC7-4B4A-BC57-54CCFBB9918D}"/>
          </ac:picMkLst>
        </pc:picChg>
        <pc:picChg chg="del">
          <ac:chgData name="TANAKANUNES Gabriel" userId="af693156-ef0a-4a73-bb6c-80f7b8050836" providerId="ADAL" clId="{991346BC-720F-48BC-B85D-C31D5899E518}" dt="2020-11-28T11:38:23.097" v="4101" actId="478"/>
          <ac:picMkLst>
            <pc:docMk/>
            <pc:sldMk cId="577657021" sldId="324"/>
            <ac:picMk id="10" creationId="{D1440439-F747-41B9-9669-1D28B6B83B42}"/>
          </ac:picMkLst>
        </pc:picChg>
      </pc:sldChg>
      <pc:sldChg chg="modSp add mod">
        <pc:chgData name="TANAKANUNES Gabriel" userId="af693156-ef0a-4a73-bb6c-80f7b8050836" providerId="ADAL" clId="{991346BC-720F-48BC-B85D-C31D5899E518}" dt="2020-11-29T09:28:00.691" v="4317" actId="20577"/>
        <pc:sldMkLst>
          <pc:docMk/>
          <pc:sldMk cId="3224427970" sldId="325"/>
        </pc:sldMkLst>
        <pc:spChg chg="mod">
          <ac:chgData name="TANAKANUNES Gabriel" userId="af693156-ef0a-4a73-bb6c-80f7b8050836" providerId="ADAL" clId="{991346BC-720F-48BC-B85D-C31D5899E518}" dt="2020-11-29T09:28:00.691" v="4317" actId="20577"/>
          <ac:spMkLst>
            <pc:docMk/>
            <pc:sldMk cId="3224427970" sldId="325"/>
            <ac:spMk id="5" creationId="{0F48761E-9CAE-43BA-BEFD-6B85EC199987}"/>
          </ac:spMkLst>
        </pc:spChg>
      </pc:sldChg>
      <pc:sldChg chg="modSp add mod">
        <pc:chgData name="TANAKANUNES Gabriel" userId="af693156-ef0a-4a73-bb6c-80f7b8050836" providerId="ADAL" clId="{991346BC-720F-48BC-B85D-C31D5899E518}" dt="2020-12-01T07:47:25.295" v="6003" actId="20577"/>
        <pc:sldMkLst>
          <pc:docMk/>
          <pc:sldMk cId="2862612634" sldId="326"/>
        </pc:sldMkLst>
        <pc:spChg chg="mod">
          <ac:chgData name="TANAKANUNES Gabriel" userId="af693156-ef0a-4a73-bb6c-80f7b8050836" providerId="ADAL" clId="{991346BC-720F-48BC-B85D-C31D5899E518}" dt="2020-12-01T07:47:25.295" v="6003" actId="20577"/>
          <ac:spMkLst>
            <pc:docMk/>
            <pc:sldMk cId="2862612634" sldId="326"/>
            <ac:spMk id="5" creationId="{0F48761E-9CAE-43BA-BEFD-6B85EC199987}"/>
          </ac:spMkLst>
        </pc:spChg>
      </pc:sldChg>
      <pc:sldChg chg="addSp delSp modSp add mod">
        <pc:chgData name="TANAKANUNES Gabriel" userId="af693156-ef0a-4a73-bb6c-80f7b8050836" providerId="ADAL" clId="{991346BC-720F-48BC-B85D-C31D5899E518}" dt="2020-11-29T09:51:23.513" v="5639" actId="20577"/>
        <pc:sldMkLst>
          <pc:docMk/>
          <pc:sldMk cId="540142029" sldId="327"/>
        </pc:sldMkLst>
        <pc:spChg chg="mod">
          <ac:chgData name="TANAKANUNES Gabriel" userId="af693156-ef0a-4a73-bb6c-80f7b8050836" providerId="ADAL" clId="{991346BC-720F-48BC-B85D-C31D5899E518}" dt="2020-11-29T09:35:12.730" v="4603" actId="20577"/>
          <ac:spMkLst>
            <pc:docMk/>
            <pc:sldMk cId="540142029" sldId="327"/>
            <ac:spMk id="3" creationId="{8340D8DB-BE92-6046-BE8C-411C16BEC000}"/>
          </ac:spMkLst>
        </pc:spChg>
        <pc:spChg chg="mod">
          <ac:chgData name="TANAKANUNES Gabriel" userId="af693156-ef0a-4a73-bb6c-80f7b8050836" providerId="ADAL" clId="{991346BC-720F-48BC-B85D-C31D5899E518}" dt="2020-11-29T09:37:37.268" v="4703" actId="20577"/>
          <ac:spMkLst>
            <pc:docMk/>
            <pc:sldMk cId="540142029" sldId="327"/>
            <ac:spMk id="6" creationId="{BE2B5E63-C176-4855-A244-F58A4BE900C7}"/>
          </ac:spMkLst>
        </pc:spChg>
        <pc:spChg chg="mod">
          <ac:chgData name="TANAKANUNES Gabriel" userId="af693156-ef0a-4a73-bb6c-80f7b8050836" providerId="ADAL" clId="{991346BC-720F-48BC-B85D-C31D5899E518}" dt="2020-11-29T09:51:23.513" v="5639" actId="20577"/>
          <ac:spMkLst>
            <pc:docMk/>
            <pc:sldMk cId="540142029" sldId="327"/>
            <ac:spMk id="7" creationId="{B0D3E494-382F-4E0D-A779-A463927E90CA}"/>
          </ac:spMkLst>
        </pc:spChg>
        <pc:picChg chg="del">
          <ac:chgData name="TANAKANUNES Gabriel" userId="af693156-ef0a-4a73-bb6c-80f7b8050836" providerId="ADAL" clId="{991346BC-720F-48BC-B85D-C31D5899E518}" dt="2020-11-29T09:44:58.150" v="5261" actId="478"/>
          <ac:picMkLst>
            <pc:docMk/>
            <pc:sldMk cId="540142029" sldId="327"/>
            <ac:picMk id="5" creationId="{2BD7BCAD-67AF-48F8-97FD-BE3FE53ABC17}"/>
          </ac:picMkLst>
        </pc:picChg>
        <pc:picChg chg="del">
          <ac:chgData name="TANAKANUNES Gabriel" userId="af693156-ef0a-4a73-bb6c-80f7b8050836" providerId="ADAL" clId="{991346BC-720F-48BC-B85D-C31D5899E518}" dt="2020-11-29T09:44:58.150" v="5261" actId="478"/>
          <ac:picMkLst>
            <pc:docMk/>
            <pc:sldMk cId="540142029" sldId="327"/>
            <ac:picMk id="11" creationId="{5753941F-A46C-4BEF-9C16-8EF3E680C66C}"/>
          </ac:picMkLst>
        </pc:picChg>
        <pc:picChg chg="add mod">
          <ac:chgData name="TANAKANUNES Gabriel" userId="af693156-ef0a-4a73-bb6c-80f7b8050836" providerId="ADAL" clId="{991346BC-720F-48BC-B85D-C31D5899E518}" dt="2020-11-29T09:45:05.593" v="5263" actId="1076"/>
          <ac:picMkLst>
            <pc:docMk/>
            <pc:sldMk cId="540142029" sldId="327"/>
            <ac:picMk id="14" creationId="{A245BEA9-5E46-4F2C-A474-7AA30CEE19ED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torat_MOCOMAC\Variable_Strength\OneFiber_Chateau\ComparisonStressDistr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v>Matrix_NoCrack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Sheet1!$A$3:$A$32</c:f>
              <c:numCache>
                <c:formatCode>General</c:formatCode>
                <c:ptCount val="30"/>
                <c:pt idx="0">
                  <c:v>1.66666670702397E-3</c:v>
                </c:pt>
                <c:pt idx="1">
                  <c:v>5.0000001210719304E-3</c:v>
                </c:pt>
                <c:pt idx="2">
                  <c:v>8.3333333022892406E-3</c:v>
                </c:pt>
                <c:pt idx="3">
                  <c:v>1.1666666716337201E-2</c:v>
                </c:pt>
                <c:pt idx="4">
                  <c:v>1.5000000596046399E-2</c:v>
                </c:pt>
                <c:pt idx="5">
                  <c:v>1.83333335444331E-2</c:v>
                </c:pt>
                <c:pt idx="6">
                  <c:v>2.1666666492819699E-2</c:v>
                </c:pt>
                <c:pt idx="7">
                  <c:v>2.5000000372528999E-2</c:v>
                </c:pt>
                <c:pt idx="8">
                  <c:v>2.8333333320915699E-2</c:v>
                </c:pt>
                <c:pt idx="9">
                  <c:v>3.1666667200624901E-2</c:v>
                </c:pt>
                <c:pt idx="10">
                  <c:v>3.5000000149011598E-2</c:v>
                </c:pt>
                <c:pt idx="11">
                  <c:v>3.83333321660757E-2</c:v>
                </c:pt>
                <c:pt idx="12">
                  <c:v>4.1666666045784902E-2</c:v>
                </c:pt>
                <c:pt idx="13">
                  <c:v>4.4999999925494097E-2</c:v>
                </c:pt>
                <c:pt idx="14">
                  <c:v>4.8333333805203403E-2</c:v>
                </c:pt>
                <c:pt idx="15">
                  <c:v>5.1666667684912598E-2</c:v>
                </c:pt>
                <c:pt idx="16">
                  <c:v>5.5000001564621898E-2</c:v>
                </c:pt>
                <c:pt idx="17">
                  <c:v>5.8333333581685999E-2</c:v>
                </c:pt>
                <c:pt idx="18">
                  <c:v>6.1666665598750101E-2</c:v>
                </c:pt>
                <c:pt idx="19">
                  <c:v>6.5000001341104494E-2</c:v>
                </c:pt>
                <c:pt idx="20">
                  <c:v>6.8333335220813696E-2</c:v>
                </c:pt>
                <c:pt idx="21">
                  <c:v>7.1666665375232697E-2</c:v>
                </c:pt>
                <c:pt idx="22">
                  <c:v>7.4999999254941899E-2</c:v>
                </c:pt>
                <c:pt idx="23">
                  <c:v>7.8333333134651101E-2</c:v>
                </c:pt>
                <c:pt idx="24">
                  <c:v>8.16666670143604E-2</c:v>
                </c:pt>
                <c:pt idx="25">
                  <c:v>8.5000000894069602E-2</c:v>
                </c:pt>
                <c:pt idx="26">
                  <c:v>8.8333334773778902E-2</c:v>
                </c:pt>
                <c:pt idx="27">
                  <c:v>9.1666668653488104E-2</c:v>
                </c:pt>
                <c:pt idx="28">
                  <c:v>9.4999998807907104E-2</c:v>
                </c:pt>
                <c:pt idx="29">
                  <c:v>9.8333332687616307E-2</c:v>
                </c:pt>
              </c:numCache>
            </c:numRef>
          </c:xVal>
          <c:yVal>
            <c:numRef>
              <c:f>Sheet1!$B$3:$B$32</c:f>
              <c:numCache>
                <c:formatCode>General</c:formatCode>
                <c:ptCount val="30"/>
                <c:pt idx="0">
                  <c:v>1006.6273372781</c:v>
                </c:pt>
                <c:pt idx="1">
                  <c:v>1000.706</c:v>
                </c:pt>
                <c:pt idx="2">
                  <c:v>1000.706</c:v>
                </c:pt>
                <c:pt idx="3">
                  <c:v>1000.706</c:v>
                </c:pt>
                <c:pt idx="4">
                  <c:v>1000.706</c:v>
                </c:pt>
                <c:pt idx="5">
                  <c:v>1000.706</c:v>
                </c:pt>
                <c:pt idx="6">
                  <c:v>1000.706</c:v>
                </c:pt>
                <c:pt idx="7">
                  <c:v>1000.706</c:v>
                </c:pt>
                <c:pt idx="8">
                  <c:v>1000.706</c:v>
                </c:pt>
                <c:pt idx="9">
                  <c:v>1000.706</c:v>
                </c:pt>
                <c:pt idx="10">
                  <c:v>1000.706</c:v>
                </c:pt>
                <c:pt idx="11">
                  <c:v>1000.706</c:v>
                </c:pt>
                <c:pt idx="12">
                  <c:v>1000.706</c:v>
                </c:pt>
                <c:pt idx="13">
                  <c:v>1000.706</c:v>
                </c:pt>
                <c:pt idx="14">
                  <c:v>1000.706</c:v>
                </c:pt>
                <c:pt idx="15">
                  <c:v>1000.706</c:v>
                </c:pt>
                <c:pt idx="16">
                  <c:v>1000.706</c:v>
                </c:pt>
                <c:pt idx="17">
                  <c:v>1000.706</c:v>
                </c:pt>
                <c:pt idx="18">
                  <c:v>1000.706</c:v>
                </c:pt>
                <c:pt idx="19">
                  <c:v>1000.706</c:v>
                </c:pt>
                <c:pt idx="20">
                  <c:v>1000.706</c:v>
                </c:pt>
                <c:pt idx="21">
                  <c:v>1000.706</c:v>
                </c:pt>
                <c:pt idx="22">
                  <c:v>1000.706</c:v>
                </c:pt>
                <c:pt idx="23">
                  <c:v>1000.706</c:v>
                </c:pt>
                <c:pt idx="24">
                  <c:v>1000.706</c:v>
                </c:pt>
                <c:pt idx="25">
                  <c:v>1000.706</c:v>
                </c:pt>
                <c:pt idx="26">
                  <c:v>1000.706</c:v>
                </c:pt>
                <c:pt idx="27">
                  <c:v>1000.706</c:v>
                </c:pt>
                <c:pt idx="28">
                  <c:v>1000.706</c:v>
                </c:pt>
                <c:pt idx="29">
                  <c:v>1000.706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6DB-4036-95CF-420DE257A21B}"/>
            </c:ext>
          </c:extLst>
        </c:ser>
        <c:ser>
          <c:idx val="1"/>
          <c:order val="1"/>
          <c:tx>
            <c:v>Fiber_NoCrack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Sheet1!$C$3:$C$32</c:f>
              <c:numCache>
                <c:formatCode>General</c:formatCode>
                <c:ptCount val="30"/>
                <c:pt idx="0">
                  <c:v>1.66666670702397E-3</c:v>
                </c:pt>
                <c:pt idx="1">
                  <c:v>5.0000001210719304E-3</c:v>
                </c:pt>
                <c:pt idx="2">
                  <c:v>8.3333333022892406E-3</c:v>
                </c:pt>
                <c:pt idx="3">
                  <c:v>1.1666666716337201E-2</c:v>
                </c:pt>
                <c:pt idx="4">
                  <c:v>1.5000000596046399E-2</c:v>
                </c:pt>
                <c:pt idx="5">
                  <c:v>1.83333335444331E-2</c:v>
                </c:pt>
                <c:pt idx="6">
                  <c:v>2.1666666492819699E-2</c:v>
                </c:pt>
                <c:pt idx="7">
                  <c:v>2.5000000372528999E-2</c:v>
                </c:pt>
                <c:pt idx="8">
                  <c:v>2.8333333320915699E-2</c:v>
                </c:pt>
                <c:pt idx="9">
                  <c:v>3.1666667200624901E-2</c:v>
                </c:pt>
                <c:pt idx="10">
                  <c:v>3.5000000149011598E-2</c:v>
                </c:pt>
                <c:pt idx="11">
                  <c:v>3.83333321660757E-2</c:v>
                </c:pt>
                <c:pt idx="12">
                  <c:v>4.1666666045784902E-2</c:v>
                </c:pt>
                <c:pt idx="13">
                  <c:v>4.4999999925494097E-2</c:v>
                </c:pt>
                <c:pt idx="14">
                  <c:v>4.8333333805203403E-2</c:v>
                </c:pt>
                <c:pt idx="15">
                  <c:v>5.1666667684912598E-2</c:v>
                </c:pt>
                <c:pt idx="16">
                  <c:v>5.5000001564621898E-2</c:v>
                </c:pt>
                <c:pt idx="17">
                  <c:v>5.8333333581685999E-2</c:v>
                </c:pt>
                <c:pt idx="18">
                  <c:v>6.1666665598750101E-2</c:v>
                </c:pt>
                <c:pt idx="19">
                  <c:v>6.5000001341104494E-2</c:v>
                </c:pt>
                <c:pt idx="20">
                  <c:v>6.8333335220813696E-2</c:v>
                </c:pt>
                <c:pt idx="21">
                  <c:v>7.1666665375232697E-2</c:v>
                </c:pt>
                <c:pt idx="22">
                  <c:v>7.4999999254941899E-2</c:v>
                </c:pt>
                <c:pt idx="23">
                  <c:v>7.8333333134651101E-2</c:v>
                </c:pt>
                <c:pt idx="24">
                  <c:v>8.16666670143604E-2</c:v>
                </c:pt>
                <c:pt idx="25">
                  <c:v>8.5000000894069602E-2</c:v>
                </c:pt>
                <c:pt idx="26">
                  <c:v>8.8333334773778902E-2</c:v>
                </c:pt>
                <c:pt idx="27">
                  <c:v>9.1666668653488104E-2</c:v>
                </c:pt>
                <c:pt idx="28">
                  <c:v>9.4999998807907104E-2</c:v>
                </c:pt>
                <c:pt idx="29">
                  <c:v>9.8333332687616307E-2</c:v>
                </c:pt>
              </c:numCache>
            </c:numRef>
          </c:xVal>
          <c:yVal>
            <c:numRef>
              <c:f>Sheet1!$D$3:$D$32</c:f>
              <c:numCache>
                <c:formatCode>General</c:formatCode>
                <c:ptCount val="30"/>
                <c:pt idx="0">
                  <c:v>929.98455952380903</c:v>
                </c:pt>
                <c:pt idx="1">
                  <c:v>915.45283461538395</c:v>
                </c:pt>
                <c:pt idx="2">
                  <c:v>915.45283461538395</c:v>
                </c:pt>
                <c:pt idx="3">
                  <c:v>915.45283461538395</c:v>
                </c:pt>
                <c:pt idx="4">
                  <c:v>915.45283461538395</c:v>
                </c:pt>
                <c:pt idx="5">
                  <c:v>915.45283461538395</c:v>
                </c:pt>
                <c:pt idx="6">
                  <c:v>915.45283461538395</c:v>
                </c:pt>
                <c:pt idx="7">
                  <c:v>915.45283461538395</c:v>
                </c:pt>
                <c:pt idx="8">
                  <c:v>915.45283461538395</c:v>
                </c:pt>
                <c:pt idx="9">
                  <c:v>915.45283461538395</c:v>
                </c:pt>
                <c:pt idx="10">
                  <c:v>915.45283461538395</c:v>
                </c:pt>
                <c:pt idx="11">
                  <c:v>915.45283461538395</c:v>
                </c:pt>
                <c:pt idx="12">
                  <c:v>915.45283461538395</c:v>
                </c:pt>
                <c:pt idx="13">
                  <c:v>915.45283461538395</c:v>
                </c:pt>
                <c:pt idx="14">
                  <c:v>915.45283461538395</c:v>
                </c:pt>
                <c:pt idx="15">
                  <c:v>915.45283461538395</c:v>
                </c:pt>
                <c:pt idx="16">
                  <c:v>915.45283461538395</c:v>
                </c:pt>
                <c:pt idx="17">
                  <c:v>915.45283461538395</c:v>
                </c:pt>
                <c:pt idx="18">
                  <c:v>915.45283461538395</c:v>
                </c:pt>
                <c:pt idx="19">
                  <c:v>915.45283461538395</c:v>
                </c:pt>
                <c:pt idx="20">
                  <c:v>915.45283461538395</c:v>
                </c:pt>
                <c:pt idx="21">
                  <c:v>915.45283461538395</c:v>
                </c:pt>
                <c:pt idx="22">
                  <c:v>915.45283461538395</c:v>
                </c:pt>
                <c:pt idx="23">
                  <c:v>915.45283461538395</c:v>
                </c:pt>
                <c:pt idx="24">
                  <c:v>915.45283461538395</c:v>
                </c:pt>
                <c:pt idx="25">
                  <c:v>915.45283461538395</c:v>
                </c:pt>
                <c:pt idx="26">
                  <c:v>915.45283461538395</c:v>
                </c:pt>
                <c:pt idx="27">
                  <c:v>915.45283461538395</c:v>
                </c:pt>
                <c:pt idx="28">
                  <c:v>915.45283461538395</c:v>
                </c:pt>
                <c:pt idx="29">
                  <c:v>915.45283461538395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6DB-4036-95CF-420DE257A21B}"/>
            </c:ext>
          </c:extLst>
        </c:ser>
        <c:ser>
          <c:idx val="2"/>
          <c:order val="2"/>
          <c:tx>
            <c:v>Matrix_WithCracks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Sheet1!$E$3:$E$29</c:f>
              <c:numCache>
                <c:formatCode>General</c:formatCode>
                <c:ptCount val="27"/>
                <c:pt idx="0">
                  <c:v>1.66666670702397E-3</c:v>
                </c:pt>
                <c:pt idx="1">
                  <c:v>5.0000001210719304E-3</c:v>
                </c:pt>
                <c:pt idx="2">
                  <c:v>8.3333333022892406E-3</c:v>
                </c:pt>
                <c:pt idx="3">
                  <c:v>1.1666666716337201E-2</c:v>
                </c:pt>
                <c:pt idx="4">
                  <c:v>1.83333335444331E-2</c:v>
                </c:pt>
                <c:pt idx="5">
                  <c:v>2.1666666492819699E-2</c:v>
                </c:pt>
                <c:pt idx="6">
                  <c:v>2.5000000372528999E-2</c:v>
                </c:pt>
                <c:pt idx="7">
                  <c:v>2.8333333320915699E-2</c:v>
                </c:pt>
                <c:pt idx="8">
                  <c:v>3.1666667200624901E-2</c:v>
                </c:pt>
                <c:pt idx="9">
                  <c:v>3.5000000149011598E-2</c:v>
                </c:pt>
                <c:pt idx="10">
                  <c:v>4.1666666045784902E-2</c:v>
                </c:pt>
                <c:pt idx="11">
                  <c:v>4.4999999925494097E-2</c:v>
                </c:pt>
                <c:pt idx="12">
                  <c:v>4.8333333805203403E-2</c:v>
                </c:pt>
                <c:pt idx="13">
                  <c:v>5.1666667684912598E-2</c:v>
                </c:pt>
                <c:pt idx="14">
                  <c:v>5.5000001564621898E-2</c:v>
                </c:pt>
                <c:pt idx="15">
                  <c:v>5.8333333581685999E-2</c:v>
                </c:pt>
                <c:pt idx="16">
                  <c:v>6.1666665598750101E-2</c:v>
                </c:pt>
                <c:pt idx="17">
                  <c:v>6.5000001341104494E-2</c:v>
                </c:pt>
                <c:pt idx="18">
                  <c:v>6.8333335220813696E-2</c:v>
                </c:pt>
                <c:pt idx="19">
                  <c:v>7.1666665375232697E-2</c:v>
                </c:pt>
                <c:pt idx="20">
                  <c:v>7.4999999254941899E-2</c:v>
                </c:pt>
                <c:pt idx="21">
                  <c:v>7.8333333134651101E-2</c:v>
                </c:pt>
                <c:pt idx="22">
                  <c:v>8.16666670143604E-2</c:v>
                </c:pt>
                <c:pt idx="23">
                  <c:v>8.8333334773778902E-2</c:v>
                </c:pt>
                <c:pt idx="24">
                  <c:v>9.1666668653488104E-2</c:v>
                </c:pt>
                <c:pt idx="25">
                  <c:v>9.4999998807907104E-2</c:v>
                </c:pt>
                <c:pt idx="26">
                  <c:v>9.8333332687616307E-2</c:v>
                </c:pt>
              </c:numCache>
            </c:numRef>
          </c:xVal>
          <c:yVal>
            <c:numRef>
              <c:f>Sheet1!$F$3:$F$29</c:f>
              <c:numCache>
                <c:formatCode>General</c:formatCode>
                <c:ptCount val="27"/>
                <c:pt idx="0">
                  <c:v>341.59615384615302</c:v>
                </c:pt>
                <c:pt idx="1">
                  <c:v>325.55868946078402</c:v>
                </c:pt>
                <c:pt idx="2">
                  <c:v>292.33448421568602</c:v>
                </c:pt>
                <c:pt idx="3">
                  <c:v>222.92083593137201</c:v>
                </c:pt>
                <c:pt idx="4">
                  <c:v>220.241125220588</c:v>
                </c:pt>
                <c:pt idx="5">
                  <c:v>286.048352598039</c:v>
                </c:pt>
                <c:pt idx="6">
                  <c:v>312.016397083333</c:v>
                </c:pt>
                <c:pt idx="7">
                  <c:v>312.01572664215598</c:v>
                </c:pt>
                <c:pt idx="8">
                  <c:v>286.04199348039202</c:v>
                </c:pt>
                <c:pt idx="9">
                  <c:v>220.26807914215601</c:v>
                </c:pt>
                <c:pt idx="10">
                  <c:v>223.84514519607799</c:v>
                </c:pt>
                <c:pt idx="11">
                  <c:v>294.40237107843097</c:v>
                </c:pt>
                <c:pt idx="12">
                  <c:v>330.11865269607802</c:v>
                </c:pt>
                <c:pt idx="13">
                  <c:v>349.22302769607802</c:v>
                </c:pt>
                <c:pt idx="14">
                  <c:v>359.074605392156</c:v>
                </c:pt>
                <c:pt idx="15">
                  <c:v>363.63932107843101</c:v>
                </c:pt>
                <c:pt idx="16">
                  <c:v>364.96030024509798</c:v>
                </c:pt>
                <c:pt idx="17">
                  <c:v>363.64462230392098</c:v>
                </c:pt>
                <c:pt idx="18">
                  <c:v>359.08643039215599</c:v>
                </c:pt>
                <c:pt idx="19">
                  <c:v>349.24193406862702</c:v>
                </c:pt>
                <c:pt idx="20">
                  <c:v>330.14003921568599</c:v>
                </c:pt>
                <c:pt idx="21">
                  <c:v>294.41490098039202</c:v>
                </c:pt>
                <c:pt idx="22">
                  <c:v>223.970814803921</c:v>
                </c:pt>
                <c:pt idx="23">
                  <c:v>223.07345583333301</c:v>
                </c:pt>
                <c:pt idx="24">
                  <c:v>292.34015752450898</c:v>
                </c:pt>
                <c:pt idx="25">
                  <c:v>325.57636985294101</c:v>
                </c:pt>
                <c:pt idx="26">
                  <c:v>325.57636985294101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6DB-4036-95CF-420DE257A21B}"/>
            </c:ext>
          </c:extLst>
        </c:ser>
        <c:ser>
          <c:idx val="3"/>
          <c:order val="3"/>
          <c:tx>
            <c:v>Fiber_WithCracks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Sheet1!$G$3:$G$32</c:f>
              <c:numCache>
                <c:formatCode>General</c:formatCode>
                <c:ptCount val="30"/>
                <c:pt idx="0">
                  <c:v>1.66666670702397E-3</c:v>
                </c:pt>
                <c:pt idx="1">
                  <c:v>5.0000001210719304E-3</c:v>
                </c:pt>
                <c:pt idx="2">
                  <c:v>8.3333333022892406E-3</c:v>
                </c:pt>
                <c:pt idx="3">
                  <c:v>1.1666666716337201E-2</c:v>
                </c:pt>
                <c:pt idx="4">
                  <c:v>1.5000000596046399E-2</c:v>
                </c:pt>
                <c:pt idx="5">
                  <c:v>1.83333335444331E-2</c:v>
                </c:pt>
                <c:pt idx="6">
                  <c:v>2.1666666492819699E-2</c:v>
                </c:pt>
                <c:pt idx="7">
                  <c:v>2.5000000372528999E-2</c:v>
                </c:pt>
                <c:pt idx="8">
                  <c:v>2.8333333320915699E-2</c:v>
                </c:pt>
                <c:pt idx="9">
                  <c:v>3.1666667200624901E-2</c:v>
                </c:pt>
                <c:pt idx="10">
                  <c:v>3.5000000149011598E-2</c:v>
                </c:pt>
                <c:pt idx="11">
                  <c:v>3.83333321660757E-2</c:v>
                </c:pt>
                <c:pt idx="12">
                  <c:v>4.1666666045784902E-2</c:v>
                </c:pt>
                <c:pt idx="13">
                  <c:v>4.4999999925494097E-2</c:v>
                </c:pt>
                <c:pt idx="14">
                  <c:v>4.8333333805203403E-2</c:v>
                </c:pt>
                <c:pt idx="15">
                  <c:v>5.1666667684912598E-2</c:v>
                </c:pt>
                <c:pt idx="16">
                  <c:v>5.5000001564621898E-2</c:v>
                </c:pt>
                <c:pt idx="17">
                  <c:v>5.8333333581685999E-2</c:v>
                </c:pt>
                <c:pt idx="18">
                  <c:v>6.1666665598750101E-2</c:v>
                </c:pt>
                <c:pt idx="19">
                  <c:v>6.5000001341104494E-2</c:v>
                </c:pt>
                <c:pt idx="20">
                  <c:v>6.8333335220813696E-2</c:v>
                </c:pt>
                <c:pt idx="21">
                  <c:v>7.1666665375232697E-2</c:v>
                </c:pt>
                <c:pt idx="22">
                  <c:v>7.4999999254941899E-2</c:v>
                </c:pt>
                <c:pt idx="23">
                  <c:v>7.8333333134651101E-2</c:v>
                </c:pt>
                <c:pt idx="24">
                  <c:v>8.16666670143604E-2</c:v>
                </c:pt>
                <c:pt idx="25">
                  <c:v>8.5000000894069602E-2</c:v>
                </c:pt>
                <c:pt idx="26">
                  <c:v>8.8333334773778902E-2</c:v>
                </c:pt>
                <c:pt idx="27">
                  <c:v>9.1666668653488104E-2</c:v>
                </c:pt>
                <c:pt idx="28">
                  <c:v>9.4999998807907104E-2</c:v>
                </c:pt>
                <c:pt idx="29">
                  <c:v>9.8333332687616307E-2</c:v>
                </c:pt>
              </c:numCache>
            </c:numRef>
          </c:xVal>
          <c:yVal>
            <c:numRef>
              <c:f>Sheet1!$H$3:$H$32</c:f>
              <c:numCache>
                <c:formatCode>General</c:formatCode>
                <c:ptCount val="30"/>
                <c:pt idx="0">
                  <c:v>632.61571626984096</c:v>
                </c:pt>
                <c:pt idx="1">
                  <c:v>735.90740769230695</c:v>
                </c:pt>
                <c:pt idx="2">
                  <c:v>984.13502115384597</c:v>
                </c:pt>
                <c:pt idx="3">
                  <c:v>1382.4145000000001</c:v>
                </c:pt>
                <c:pt idx="4">
                  <c:v>1960.2938269230699</c:v>
                </c:pt>
                <c:pt idx="5">
                  <c:v>1402.0429423076901</c:v>
                </c:pt>
                <c:pt idx="6">
                  <c:v>1038.76275192307</c:v>
                </c:pt>
                <c:pt idx="7">
                  <c:v>857.44225192307704</c:v>
                </c:pt>
                <c:pt idx="8">
                  <c:v>857.36326923076899</c:v>
                </c:pt>
                <c:pt idx="9">
                  <c:v>1038.49835961538</c:v>
                </c:pt>
                <c:pt idx="10">
                  <c:v>1401.5227692307601</c:v>
                </c:pt>
                <c:pt idx="11">
                  <c:v>1958.00265384615</c:v>
                </c:pt>
                <c:pt idx="12">
                  <c:v>1374.9786153846101</c:v>
                </c:pt>
                <c:pt idx="13">
                  <c:v>964.03555384615299</c:v>
                </c:pt>
                <c:pt idx="14">
                  <c:v>689.49383269230702</c:v>
                </c:pt>
                <c:pt idx="15">
                  <c:v>526.74863653846103</c:v>
                </c:pt>
                <c:pt idx="16">
                  <c:v>436.98875192307702</c:v>
                </c:pt>
                <c:pt idx="17">
                  <c:v>393.43197692307598</c:v>
                </c:pt>
                <c:pt idx="18">
                  <c:v>380.54185769230702</c:v>
                </c:pt>
                <c:pt idx="19">
                  <c:v>393.364857692307</c:v>
                </c:pt>
                <c:pt idx="20">
                  <c:v>436.82864615384602</c:v>
                </c:pt>
                <c:pt idx="21">
                  <c:v>526.44394423076903</c:v>
                </c:pt>
                <c:pt idx="22">
                  <c:v>688.95169423076902</c:v>
                </c:pt>
                <c:pt idx="23">
                  <c:v>963.06862499999897</c:v>
                </c:pt>
                <c:pt idx="24">
                  <c:v>1373.2506923076901</c:v>
                </c:pt>
                <c:pt idx="25">
                  <c:v>1951.42711538461</c:v>
                </c:pt>
                <c:pt idx="26">
                  <c:v>1380.16523076923</c:v>
                </c:pt>
                <c:pt idx="27">
                  <c:v>982.90415192307603</c:v>
                </c:pt>
                <c:pt idx="28">
                  <c:v>735.295367307692</c:v>
                </c:pt>
                <c:pt idx="29">
                  <c:v>735.295367307692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06DB-4036-95CF-420DE257A2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8040943"/>
        <c:axId val="392257647"/>
      </c:scatterChart>
      <c:valAx>
        <c:axId val="1078040943"/>
        <c:scaling>
          <c:orientation val="minMax"/>
          <c:max val="0.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Centroid</a:t>
                </a:r>
                <a:r>
                  <a:rPr lang="en-US" baseline="0"/>
                  <a:t> X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B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392257647"/>
        <c:crosses val="autoZero"/>
        <c:crossBetween val="midCat"/>
      </c:valAx>
      <c:valAx>
        <c:axId val="3922576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S11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B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E"/>
          </a:p>
        </c:txPr>
        <c:crossAx val="107804094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5823058570625927"/>
          <c:y val="6.5190661922171836E-2"/>
          <c:w val="0.17781139818742925"/>
          <c:h val="0.23268001530832433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2E14765-C6A0-6946-9531-2DB999950C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4E8C9D-3FD3-7648-BF65-028D7C5A5EB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6388B-1C86-ED4E-AF7D-E6D54EFBC83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D9B593-F95F-9A4D-9954-10698D1B92B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EBFCB1-BC00-8441-95BA-D7F73769F3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5F0EA-199E-9444-8401-A922057F8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62415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59521E-1A11-CA4D-967D-8D9244BC70EB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5857B-6BAE-944B-AAB1-ECC8570D13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13143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ou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FD06C295-2447-214E-BBB2-CAF9AE38C1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A04C6FF3-D072-4600-B947-1073787D9D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4800" y="3078863"/>
            <a:ext cx="3657600" cy="127158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7" name="Text Placeholder 36">
            <a:extLst>
              <a:ext uri="{FF2B5EF4-FFF2-40B4-BE49-F238E27FC236}">
                <a16:creationId xmlns:a16="http://schemas.microsoft.com/office/drawing/2014/main" id="{79A36AE3-3962-4328-B7E7-2CEB8935E87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24640" y="4349320"/>
            <a:ext cx="3655977" cy="310896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6F32CE76-2E70-EE45-85E9-59516ED411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40664" y="1812918"/>
            <a:ext cx="3941736" cy="65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2530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Break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24F2AF89-5A43-E046-9CEF-D6E00063F8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51593" y="6131290"/>
            <a:ext cx="1130809" cy="350392"/>
          </a:xfrm>
          <a:prstGeom prst="rect">
            <a:avLst/>
          </a:prstGeom>
        </p:spPr>
      </p:pic>
      <p:sp>
        <p:nvSpPr>
          <p:cNvPr id="11" name="Text Placeholder 36">
            <a:extLst>
              <a:ext uri="{FF2B5EF4-FFF2-40B4-BE49-F238E27FC236}">
                <a16:creationId xmlns:a16="http://schemas.microsoft.com/office/drawing/2014/main" id="{43FEF6D0-CE47-4C9F-BBA5-F04B2BE23F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9788" y="5075428"/>
            <a:ext cx="4510830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523F2E-20A4-4513-A796-B378F427C0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69667" y="3707691"/>
            <a:ext cx="4512734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8BB2F5B-297B-429E-BB30-056626391C25}"/>
              </a:ext>
            </a:extLst>
          </p:cNvPr>
          <p:cNvSpPr/>
          <p:nvPr userDrawn="1"/>
        </p:nvSpPr>
        <p:spPr>
          <a:xfrm>
            <a:off x="0" y="-74427"/>
            <a:ext cx="4512734" cy="6932427"/>
          </a:xfrm>
          <a:custGeom>
            <a:avLst/>
            <a:gdLst>
              <a:gd name="connsiteX0" fmla="*/ 1718734 w 4512734"/>
              <a:gd name="connsiteY0" fmla="*/ 8467 h 6824133"/>
              <a:gd name="connsiteX1" fmla="*/ 4512734 w 4512734"/>
              <a:gd name="connsiteY1" fmla="*/ 6824133 h 6824133"/>
              <a:gd name="connsiteX2" fmla="*/ 0 w 4512734"/>
              <a:gd name="connsiteY2" fmla="*/ 6824133 h 6824133"/>
              <a:gd name="connsiteX3" fmla="*/ 0 w 4512734"/>
              <a:gd name="connsiteY3" fmla="*/ 0 h 6824133"/>
              <a:gd name="connsiteX4" fmla="*/ 1718734 w 4512734"/>
              <a:gd name="connsiteY4" fmla="*/ 8467 h 682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2734" h="6824133">
                <a:moveTo>
                  <a:pt x="1718734" y="8467"/>
                </a:moveTo>
                <a:lnTo>
                  <a:pt x="4512734" y="6824133"/>
                </a:lnTo>
                <a:lnTo>
                  <a:pt x="0" y="6824133"/>
                </a:lnTo>
                <a:lnTo>
                  <a:pt x="0" y="0"/>
                </a:lnTo>
                <a:lnTo>
                  <a:pt x="1718734" y="8467"/>
                </a:lnTo>
                <a:close/>
              </a:path>
            </a:pathLst>
          </a:custGeom>
          <a:gradFill>
            <a:gsLst>
              <a:gs pos="0">
                <a:srgbClr val="A5CF67"/>
              </a:gs>
              <a:gs pos="99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E5DC9332-1E0E-1047-89D7-8BC23816E9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52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9494F05-31C1-634D-9E5D-BB36E930B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8867774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37E1C0B-25CE-49AB-9945-14AC3E602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2237" b="37123"/>
          <a:stretch/>
        </p:blipFill>
        <p:spPr>
          <a:xfrm>
            <a:off x="8807116" y="0"/>
            <a:ext cx="3384884" cy="43121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7DE9540-572B-49EB-BBE1-8F5ABA880A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216CBA1-BEA5-4928-B940-38E632C00C6F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599" y="1663200"/>
            <a:ext cx="8867775" cy="42156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9EABB287-94B0-5648-BECC-7A0A150916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429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9494F05-31C1-634D-9E5D-BB36E930B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4018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9210AAC-8FF8-46F0-A01F-0BD24111C3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524000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en-US" sz="1600" b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800" smtClean="0">
                <a:solidFill>
                  <a:schemeClr val="lt1"/>
                </a:solidFill>
              </a:defRPr>
            </a:lvl2pPr>
            <a:lvl3pPr>
              <a:defRPr lang="en-US" sz="180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en-US">
                <a:solidFill>
                  <a:schemeClr val="lt1"/>
                </a:solidFill>
              </a:defRPr>
            </a:lvl5pPr>
          </a:lstStyle>
          <a:p>
            <a:pPr marL="0" lvl="0" algn="ctr"/>
            <a:r>
              <a:rPr lang="en-GB" noProof="0" dirty="0"/>
              <a:t>##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F49B1255-E616-42CA-9A44-9B8D3D3EFE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2435717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0236DF5E-02FB-4D0D-B154-96FBE01314E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5170869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GB" noProof="0" dirty="0"/>
              <a:t>##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5E386D22-AEA2-4022-826F-AC213839AC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4259151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85A245C2-2791-408B-AB20-FBD474E705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3347434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60286D20-16B3-4C48-B086-37FAD17EAB8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48400" y="1524000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US" dirty="0"/>
              <a:t>##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1965CC1-CBF3-4456-B704-4C8BEF2E97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8400" y="2435717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8D1A46BB-CD37-4782-8D2C-2AF2ED290C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48400" y="5170869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GB" noProof="0" dirty="0"/>
              <a:t>##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3808691-F177-4AF9-A74A-E9C0154D68C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48400" y="4259151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D8B702E8-22A7-450D-B7D9-546DEE0B4D6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48400" y="3347434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</a:p>
        </p:txBody>
      </p:sp>
      <p:sp>
        <p:nvSpPr>
          <p:cNvPr id="26" name="Text Placeholder 27">
            <a:extLst>
              <a:ext uri="{FF2B5EF4-FFF2-40B4-BE49-F238E27FC236}">
                <a16:creationId xmlns:a16="http://schemas.microsoft.com/office/drawing/2014/main" id="{D30610FB-2D5B-4047-90F6-6F14FC1525B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00174" y="1574966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3AA40F9A-BFAC-4100-AEFA-B64A4C0E8C0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00174" y="1912825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 baseline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7F2224A7-03BE-4251-B0FB-BE7B3E9D3D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400174" y="2514352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Title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92FEDE8A-0582-4ABC-B3D1-9BA3C1D54A1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00174" y="2852211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0" name="Text Placeholder 27">
            <a:extLst>
              <a:ext uri="{FF2B5EF4-FFF2-40B4-BE49-F238E27FC236}">
                <a16:creationId xmlns:a16="http://schemas.microsoft.com/office/drawing/2014/main" id="{B0678AC4-5964-4B76-A4B7-C2497933DE1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400174" y="342496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31" name="Text Placeholder 27">
            <a:extLst>
              <a:ext uri="{FF2B5EF4-FFF2-40B4-BE49-F238E27FC236}">
                <a16:creationId xmlns:a16="http://schemas.microsoft.com/office/drawing/2014/main" id="{79497123-1128-4478-8F9E-5E31BD54A1F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00174" y="376282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2" name="Text Placeholder 27">
            <a:extLst>
              <a:ext uri="{FF2B5EF4-FFF2-40B4-BE49-F238E27FC236}">
                <a16:creationId xmlns:a16="http://schemas.microsoft.com/office/drawing/2014/main" id="{67DF4FAC-E9AA-4F7C-B482-178AEF72E41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400174" y="4312435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Title</a:t>
            </a:r>
          </a:p>
        </p:txBody>
      </p:sp>
      <p:sp>
        <p:nvSpPr>
          <p:cNvPr id="33" name="Text Placeholder 27">
            <a:extLst>
              <a:ext uri="{FF2B5EF4-FFF2-40B4-BE49-F238E27FC236}">
                <a16:creationId xmlns:a16="http://schemas.microsoft.com/office/drawing/2014/main" id="{9A20ACD0-DC10-4ED1-B7E0-60C6B8F450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00174" y="4650294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3D3C5426-2C85-4C2E-B0BD-4220616FCC8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400174" y="525307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35" name="Text Placeholder 27">
            <a:extLst>
              <a:ext uri="{FF2B5EF4-FFF2-40B4-BE49-F238E27FC236}">
                <a16:creationId xmlns:a16="http://schemas.microsoft.com/office/drawing/2014/main" id="{998919EA-561D-4991-856B-C98AFCB1945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00174" y="559093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6" name="Text Placeholder 27">
            <a:extLst>
              <a:ext uri="{FF2B5EF4-FFF2-40B4-BE49-F238E27FC236}">
                <a16:creationId xmlns:a16="http://schemas.microsoft.com/office/drawing/2014/main" id="{62424A79-48BA-4858-AF15-7372F7F1054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38975" y="1574966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7" name="Text Placeholder 27">
            <a:extLst>
              <a:ext uri="{FF2B5EF4-FFF2-40B4-BE49-F238E27FC236}">
                <a16:creationId xmlns:a16="http://schemas.microsoft.com/office/drawing/2014/main" id="{1D447F5B-80EA-497D-AA1D-DD3C6BB5390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038975" y="1912825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38" name="Text Placeholder 27">
            <a:extLst>
              <a:ext uri="{FF2B5EF4-FFF2-40B4-BE49-F238E27FC236}">
                <a16:creationId xmlns:a16="http://schemas.microsoft.com/office/drawing/2014/main" id="{1C7AC752-B563-43F1-B875-7216E9902D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38975" y="2514352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Title</a:t>
            </a:r>
          </a:p>
        </p:txBody>
      </p:sp>
      <p:sp>
        <p:nvSpPr>
          <p:cNvPr id="39" name="Text Placeholder 27">
            <a:extLst>
              <a:ext uri="{FF2B5EF4-FFF2-40B4-BE49-F238E27FC236}">
                <a16:creationId xmlns:a16="http://schemas.microsoft.com/office/drawing/2014/main" id="{A5E8293D-BB96-4E02-A5C6-F70D35C1FDF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038975" y="2852211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40" name="Text Placeholder 27">
            <a:extLst>
              <a:ext uri="{FF2B5EF4-FFF2-40B4-BE49-F238E27FC236}">
                <a16:creationId xmlns:a16="http://schemas.microsoft.com/office/drawing/2014/main" id="{8438E67E-BBB0-4E73-8AA8-1AB3943C490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38975" y="342496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Title</a:t>
            </a:r>
          </a:p>
        </p:txBody>
      </p:sp>
      <p:sp>
        <p:nvSpPr>
          <p:cNvPr id="41" name="Text Placeholder 27">
            <a:extLst>
              <a:ext uri="{FF2B5EF4-FFF2-40B4-BE49-F238E27FC236}">
                <a16:creationId xmlns:a16="http://schemas.microsoft.com/office/drawing/2014/main" id="{18983759-EA5A-44E5-B519-BF9184F844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038975" y="376282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42" name="Text Placeholder 27">
            <a:extLst>
              <a:ext uri="{FF2B5EF4-FFF2-40B4-BE49-F238E27FC236}">
                <a16:creationId xmlns:a16="http://schemas.microsoft.com/office/drawing/2014/main" id="{B03717EB-1B0E-4D72-814C-16B2135DE99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38975" y="4312435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Title</a:t>
            </a:r>
          </a:p>
        </p:txBody>
      </p:sp>
      <p:sp>
        <p:nvSpPr>
          <p:cNvPr id="43" name="Text Placeholder 27">
            <a:extLst>
              <a:ext uri="{FF2B5EF4-FFF2-40B4-BE49-F238E27FC236}">
                <a16:creationId xmlns:a16="http://schemas.microsoft.com/office/drawing/2014/main" id="{C0EA8A55-A193-4401-832A-FCDC1B4649F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38975" y="4650294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sp>
        <p:nvSpPr>
          <p:cNvPr id="44" name="Text Placeholder 27">
            <a:extLst>
              <a:ext uri="{FF2B5EF4-FFF2-40B4-BE49-F238E27FC236}">
                <a16:creationId xmlns:a16="http://schemas.microsoft.com/office/drawing/2014/main" id="{18967966-2CC7-49EC-856A-6A95F25DE04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038975" y="525307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45" name="Text Placeholder 27">
            <a:extLst>
              <a:ext uri="{FF2B5EF4-FFF2-40B4-BE49-F238E27FC236}">
                <a16:creationId xmlns:a16="http://schemas.microsoft.com/office/drawing/2014/main" id="{94563EDB-19D3-4C6D-B26E-6D7BE8AC5F0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038975" y="559093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Subtitle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F2286CEB-5B18-4C2E-9F66-09CDC3D49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pic>
        <p:nvPicPr>
          <p:cNvPr id="47" name="Picture 46" descr="A close up of a sign&#10;&#10;Description automatically generated">
            <a:extLst>
              <a:ext uri="{FF2B5EF4-FFF2-40B4-BE49-F238E27FC236}">
                <a16:creationId xmlns:a16="http://schemas.microsoft.com/office/drawing/2014/main" id="{6A6D644E-4E5F-4745-8CA0-DF5718EA86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8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3">
    <p:bg>
      <p:bgPr>
        <a:gradFill>
          <a:gsLst>
            <a:gs pos="0">
              <a:srgbClr val="0F5F7E"/>
            </a:gs>
            <a:gs pos="100000">
              <a:srgbClr val="008CB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>
            <a:extLst>
              <a:ext uri="{FF2B5EF4-FFF2-40B4-BE49-F238E27FC236}">
                <a16:creationId xmlns:a16="http://schemas.microsoft.com/office/drawing/2014/main" id="{646F9CB1-E938-4F8E-89F1-960957E6A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4018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lang="en-US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Click to add title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73658727-198C-421F-BB93-91D517DA702F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09600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Click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22B44EA8-E4B7-42DC-8510-EDBDE8B42A26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2852471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7ECBA1A4-D8C8-4096-B94C-E98FFD851868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095342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Click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184D3AA-7F1B-4107-BD86-35E3AEA555B1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7338213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Click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F9E9A31C-410C-4369-93D4-CF4516E8070E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581082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Click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BD2E438-99F4-4AC6-86B3-E574835ED04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09600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17652F50-460B-427E-8D76-62B5DDB01FD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852471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265FA49-5189-44D6-8CEC-666A44261D3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094732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C0B04945-45F5-43A9-86BB-C6A92BA86FD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338214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866B3C3F-BD02-45AE-AA14-AABD86125D3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9579864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0614B08-9297-E14D-9B1D-38F89A062E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49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1663200"/>
            <a:ext cx="10972800" cy="42156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A382B5F4-216A-F249-AF76-4C582870D0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35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76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 with Section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277EB4C-F4AE-6647-B38B-55514C8AE01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139738"/>
            <a:ext cx="4549453" cy="410233"/>
          </a:xfrm>
          <a:prstGeom prst="rect">
            <a:avLst/>
          </a:prstGeom>
        </p:spPr>
        <p:txBody>
          <a:bodyPr lIns="0" rIns="0" anchor="t"/>
          <a:lstStyle>
            <a:lvl1pPr marL="0" indent="0">
              <a:buFontTx/>
              <a:buNone/>
              <a:defRPr sz="11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section 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1663200"/>
            <a:ext cx="10972800" cy="42264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Click to add text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D201DC-C729-A54B-B0EA-CFC4139B3E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39738"/>
            <a:ext cx="503583" cy="173918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B78D1337-1825-FD41-8F23-CE5DD1EF39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616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  <p15:guide id="5" orient="horz" pos="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/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DB67C4-9F11-4557-B2AD-F94C07FA5D81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226629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2CCFAE-5843-4CB1-AF0A-26B66166EC6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0" y="1524002"/>
            <a:ext cx="5356225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EA104E86-878D-45D4-9F55-5F008496538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26629" y="1524002"/>
            <a:ext cx="5356225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AFBD821E-BAEE-AC40-BFA3-F02402C20D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3080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2108778"/>
            <a:ext cx="3481523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DB67C4-9F11-4557-B2AD-F94C07FA5D81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00205" y="2108778"/>
            <a:ext cx="3482195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A74F2D-ECDC-476F-AB80-DC034B43E4D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4354903" y="2108778"/>
            <a:ext cx="3482195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7000B0D-FAC8-4A63-8815-AEF50D90AFB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1" y="1524002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D90BB7C2-68DF-4C5F-B8A5-D69D0EAFC75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354568" y="1524002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F9DFEF2A-58FC-4BAD-AF5F-5732E27B844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100879" y="1524002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AE330697-08E1-9B46-9471-5D51EFF5A3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76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BB7819F-0E8B-415E-B16D-70EBC1B2C7B8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3390889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13E898B9-6567-4C9A-8485-2C3359124988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6172178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40628B41-06E7-428D-B2D9-1BA1187BFCD7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8953467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BDFC3D2-6414-4834-A08A-B7D0F0F01CD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1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B52BFCC6-AC9F-4E93-81A0-3ED3AB3E20E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0889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FD7484E-340B-4F81-B86A-62C5E95E4CF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172177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E800CF2-BFB7-4B5F-BDD1-FE16496672D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953465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3610FA16-A46C-D143-A6D3-E1F8100495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34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 +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DAF3CC-521A-446F-99A7-04C464EB0BE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226175" y="1524001"/>
            <a:ext cx="5356225" cy="4350671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A27E7F5-8958-44D4-AD43-19F01C809FE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1" y="1524002"/>
            <a:ext cx="5355770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226F7602-6303-634D-94B6-F1588F4D62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23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C66C643-40F3-483E-8046-AFCC63C2DE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974"/>
            <a:ext cx="12192000" cy="6852052"/>
          </a:xfrm>
          <a:prstGeom prst="rect">
            <a:avLst/>
          </a:prstGeom>
        </p:spPr>
      </p:pic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8F2B69CC-26B8-4B8E-BBDE-7AFA698148B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" y="0"/>
            <a:ext cx="5169289" cy="6858000"/>
          </a:xfrm>
          <a:custGeom>
            <a:avLst/>
            <a:gdLst>
              <a:gd name="connsiteX0" fmla="*/ 0 w 5169289"/>
              <a:gd name="connsiteY0" fmla="*/ 0 h 6858000"/>
              <a:gd name="connsiteX1" fmla="*/ 2457881 w 5169289"/>
              <a:gd name="connsiteY1" fmla="*/ 0 h 6858000"/>
              <a:gd name="connsiteX2" fmla="*/ 5169289 w 5169289"/>
              <a:gd name="connsiteY2" fmla="*/ 6858000 h 6858000"/>
              <a:gd name="connsiteX3" fmla="*/ 2133271 w 5169289"/>
              <a:gd name="connsiteY3" fmla="*/ 6858000 h 6858000"/>
              <a:gd name="connsiteX4" fmla="*/ 0 w 5169289"/>
              <a:gd name="connsiteY4" fmla="*/ 51774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9289" h="6858000">
                <a:moveTo>
                  <a:pt x="0" y="0"/>
                </a:moveTo>
                <a:lnTo>
                  <a:pt x="2457881" y="0"/>
                </a:lnTo>
                <a:lnTo>
                  <a:pt x="5169289" y="6858000"/>
                </a:lnTo>
                <a:lnTo>
                  <a:pt x="2133271" y="6858000"/>
                </a:lnTo>
                <a:lnTo>
                  <a:pt x="0" y="51774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625E8838-ACD5-474B-90EC-26C2E54E84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24800" y="3078863"/>
            <a:ext cx="3657600" cy="127158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9" name="Text Placeholder 36">
            <a:extLst>
              <a:ext uri="{FF2B5EF4-FFF2-40B4-BE49-F238E27FC236}">
                <a16:creationId xmlns:a16="http://schemas.microsoft.com/office/drawing/2014/main" id="{7FA01587-6051-0946-99CB-CA48355C1A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24640" y="4349320"/>
            <a:ext cx="3655977" cy="310896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7" name="Graphic 7">
            <a:extLst>
              <a:ext uri="{FF2B5EF4-FFF2-40B4-BE49-F238E27FC236}">
                <a16:creationId xmlns:a16="http://schemas.microsoft.com/office/drawing/2014/main" id="{F2F34853-1E04-4CBC-9618-6C1E67B88C9C}"/>
              </a:ext>
            </a:extLst>
          </p:cNvPr>
          <p:cNvSpPr/>
          <p:nvPr userDrawn="1"/>
        </p:nvSpPr>
        <p:spPr>
          <a:xfrm>
            <a:off x="0" y="3386708"/>
            <a:ext cx="7580609" cy="3471292"/>
          </a:xfrm>
          <a:custGeom>
            <a:avLst/>
            <a:gdLst>
              <a:gd name="connsiteX0" fmla="*/ 0 w 7580609"/>
              <a:gd name="connsiteY0" fmla="*/ 2989421 h 3471292"/>
              <a:gd name="connsiteX1" fmla="*/ 0 w 7580609"/>
              <a:gd name="connsiteY1" fmla="*/ 3476699 h 3471292"/>
              <a:gd name="connsiteX2" fmla="*/ 4752210 w 7580609"/>
              <a:gd name="connsiteY2" fmla="*/ 3476699 h 3471292"/>
              <a:gd name="connsiteX3" fmla="*/ 7587963 w 7580609"/>
              <a:gd name="connsiteY3" fmla="*/ 0 h 347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0609" h="3471292">
                <a:moveTo>
                  <a:pt x="0" y="2989421"/>
                </a:moveTo>
                <a:lnTo>
                  <a:pt x="0" y="3476699"/>
                </a:lnTo>
                <a:lnTo>
                  <a:pt x="4752210" y="3476699"/>
                </a:lnTo>
                <a:lnTo>
                  <a:pt x="758796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87000"/>
                </a:schemeClr>
              </a:gs>
              <a:gs pos="100000">
                <a:srgbClr val="50B39E">
                  <a:alpha val="95000"/>
                </a:srgbClr>
              </a:gs>
            </a:gsLst>
            <a:lin ang="10800000" scaled="1"/>
            <a:tileRect/>
          </a:gradFill>
          <a:ln w="108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B85E9C27-60E7-2445-9551-F6A295A7C0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40664" y="1812918"/>
            <a:ext cx="3941736" cy="65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035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226628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03049D75-CC3B-4AB5-A696-6B399CBC786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09148" y="1524001"/>
            <a:ext cx="5356225" cy="43506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insert picture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B49CF5B-EDC2-42C1-9055-6769A86CC79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26628" y="1524002"/>
            <a:ext cx="5355771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C55DF7D4-93BC-0844-8498-97E562C323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8002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bject /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4383315"/>
            <a:ext cx="3481523" cy="1495198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DB67C4-9F11-4557-B2AD-F94C07FA5D81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00205" y="4383315"/>
            <a:ext cx="3482195" cy="1495198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A74F2D-ECDC-476F-AB80-DC034B43E4D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4354903" y="4383315"/>
            <a:ext cx="3482195" cy="1495198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46B9B54-2DB3-47D6-ADDB-77D065EFB7D3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609600" y="1524001"/>
            <a:ext cx="3481523" cy="264544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/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/>
            </a:lvl3pPr>
            <a:lvl4pPr marL="914400" indent="-231775">
              <a:defRPr sz="1400"/>
            </a:lvl4pPr>
            <a:lvl5pPr marL="1146175" indent="-231775">
              <a:defRPr sz="1400"/>
            </a:lvl5pPr>
          </a:lstStyle>
          <a:p>
            <a:pPr lvl="0"/>
            <a:r>
              <a:rPr lang="en-GB" noProof="0" dirty="0"/>
              <a:t>Click to insert object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3714E44-0209-4445-913B-F0B8A5E7C923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8100205" y="1524001"/>
            <a:ext cx="3482195" cy="264544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/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/>
            </a:lvl3pPr>
            <a:lvl4pPr marL="914400" indent="-231775">
              <a:defRPr sz="1400"/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insert object</a:t>
            </a:r>
          </a:p>
          <a:p>
            <a:pPr lvl="4"/>
            <a:endParaRPr lang="en-GB" noProof="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1CAAD208-8173-4FC0-A08E-6D1F9231BA4D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4354903" y="1524001"/>
            <a:ext cx="3482195" cy="264544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defRPr sz="1600"/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/>
            </a:lvl3pPr>
            <a:lvl4pPr marL="914400" indent="-231775">
              <a:defRPr sz="1400"/>
            </a:lvl4pPr>
            <a:lvl5pPr marL="1146175" indent="-231775">
              <a:defRPr sz="1400"/>
            </a:lvl5pPr>
          </a:lstStyle>
          <a:p>
            <a:pPr lvl="0"/>
            <a:r>
              <a:rPr lang="en-GB" noProof="0" dirty="0"/>
              <a:t>Click to insert object</a:t>
            </a: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1385577E-5D79-0349-A2BC-BD9822E274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369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sub-title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A picture containing display&#10;&#10;Description automatically generated">
            <a:extLst>
              <a:ext uri="{FF2B5EF4-FFF2-40B4-BE49-F238E27FC236}">
                <a16:creationId xmlns:a16="http://schemas.microsoft.com/office/drawing/2014/main" id="{497C2969-F1A4-4ABF-8D92-F22FEE4472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04123" y="1541661"/>
            <a:ext cx="6783755" cy="5104776"/>
          </a:xfrm>
          <a:prstGeom prst="rect">
            <a:avLst/>
          </a:prstGeom>
        </p:spPr>
      </p:pic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6A8DF81-97F1-49A5-A2DB-E7C6F23FC12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762375" y="1938567"/>
            <a:ext cx="4667250" cy="2628900"/>
          </a:xfrm>
          <a:prstGeom prst="rect">
            <a:avLst/>
          </a:prstGeom>
        </p:spPr>
        <p:txBody>
          <a:bodyPr anchor="ctr"/>
          <a:lstStyle>
            <a:lvl1pPr algn="ctr">
              <a:defRPr sz="1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insert picture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16DCD42-2991-B244-8E01-EE3CB297431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61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/ Job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3EF894E-32AC-4EF0-B59B-1B3D6EEF05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sub-title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94FB40C-21FC-48EE-A9CC-96083BAFE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FCE888F-50D7-4413-975C-EA337A88738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0" y="1657350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4AD79F0C-D8CE-4E81-BD91-56122A96B50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86025" y="1657351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0A9C0423-46BD-49ED-B6D7-71E431170D4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86025" y="19676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5BA2893E-E9BB-488B-BF10-6CC74C52C18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86025" y="2277886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E1F867D-0103-4F12-954D-205F9265201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391750" y="1657350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38647B87-B4C9-42A9-9EA4-7AF4583ECA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68175" y="1657351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A7AD56F9-378E-430D-A02F-B42EAD8E5D9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68175" y="19676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6FF5877-CBAB-4478-986F-3573A0058A3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68175" y="2277886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ECF40B4C-982F-4AB2-935F-295BE83E259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173899" y="1657350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695DD8E1-FA95-48D0-AEE2-F57F2AFF60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050324" y="1657351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5ED88D0B-E6A4-4CE0-AC06-69810F28F15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50324" y="19676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A66B2CFF-5688-4B3D-BB74-F59BFB81719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50324" y="2277886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99CCE435-91B0-4BA8-909C-84A681A09FB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09600" y="3894318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65A091F7-3DCB-47BC-B107-BF09A8FEE4D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486025" y="38943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EDEF6A02-7F1B-4BE7-BA4D-A8210D46022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86025" y="4204587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2844D631-F40B-4199-A5E6-CB6FE8F3340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486025" y="4514854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02436CF3-00B1-4417-9B89-2E18ED979269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4391750" y="3894318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0378FBD4-DA96-4281-9CA6-A467EDED5AD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68175" y="38943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169B6F42-052F-45C1-96F2-5FE64835451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8175" y="4204587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54FEE6EF-4B51-4BDF-BA51-358BE285226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268175" y="4514854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4749ABEF-91BD-402B-8E24-9195D243C94F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8173899" y="3894318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/>
              <a:t>Click to insert picture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26624725-D93D-423A-BCF2-B1A78F18CB5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050324" y="38943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Name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65CA8432-ED07-4939-B8CC-705664AFF7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050324" y="4204587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Title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6FC264D1-1261-4761-A3E9-B6E36AD7550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0050324" y="4514854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Description</a:t>
            </a:r>
          </a:p>
        </p:txBody>
      </p:sp>
      <p:pic>
        <p:nvPicPr>
          <p:cNvPr id="38" name="Picture 37" descr="A close up of a sign&#10;&#10;Description automatically generated">
            <a:extLst>
              <a:ext uri="{FF2B5EF4-FFF2-40B4-BE49-F238E27FC236}">
                <a16:creationId xmlns:a16="http://schemas.microsoft.com/office/drawing/2014/main" id="{2F649E10-E05D-5D4C-ADD9-96B90E39C0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940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 /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288F867-4740-44A0-90D1-73F7F848207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09600" y="4276448"/>
            <a:ext cx="3481523" cy="1596031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DB67C4-9F11-4557-B2AD-F94C07FA5D81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00205" y="4276448"/>
            <a:ext cx="3482195" cy="1596031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AA74F2D-ECDC-476F-AB80-DC034B43E4D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4354903" y="4276448"/>
            <a:ext cx="3482195" cy="1596031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C0237C-5B3A-423F-9E49-E8750E4FBF84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F41C0DD-30CA-4397-B0C4-E430873EAE9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1" y="3691671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0C5AAB74-40A5-48A1-AF34-6DF318983D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55576" y="3691671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776FE14-EFAA-45A1-996A-3F09F63B64E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100205" y="3691671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C94EC6B6-C968-7849-A6F8-C104D8DC85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2901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900A1B4-A648-4618-8289-A4564C9A10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54CC3FC-7ECA-453F-B21F-57BB3524A00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0" y="0"/>
            <a:ext cx="12192000" cy="58674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picture</a:t>
            </a:r>
            <a:endParaRPr lang="en-GB" noProof="0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4566F3C6-B8DE-0B43-9ECB-058AB495CA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12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bject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FE5166B-EDCB-483E-97A0-84908C4F893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45070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>
          <p15:clr>
            <a:srgbClr val="FBAE40"/>
          </p15:clr>
        </p15:guide>
        <p15:guide id="4" pos="76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/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72A76D2-0A07-4012-9496-0C6FC98C1861}"/>
              </a:ext>
            </a:extLst>
          </p:cNvPr>
          <p:cNvSpPr/>
          <p:nvPr userDrawn="1"/>
        </p:nvSpPr>
        <p:spPr>
          <a:xfrm>
            <a:off x="-1" y="1"/>
            <a:ext cx="12192001" cy="6871266"/>
          </a:xfrm>
          <a:custGeom>
            <a:avLst/>
            <a:gdLst>
              <a:gd name="connsiteX0" fmla="*/ 0 w 12192001"/>
              <a:gd name="connsiteY0" fmla="*/ 0 h 6860633"/>
              <a:gd name="connsiteX1" fmla="*/ 12192001 w 12192001"/>
              <a:gd name="connsiteY1" fmla="*/ 0 h 6860633"/>
              <a:gd name="connsiteX2" fmla="*/ 12192001 w 12192001"/>
              <a:gd name="connsiteY2" fmla="*/ 6860633 h 6860633"/>
              <a:gd name="connsiteX3" fmla="*/ 0 w 12192001"/>
              <a:gd name="connsiteY3" fmla="*/ 6860633 h 6860633"/>
              <a:gd name="connsiteX4" fmla="*/ 0 w 12192001"/>
              <a:gd name="connsiteY4" fmla="*/ 0 h 6860633"/>
              <a:gd name="connsiteX0" fmla="*/ 0 w 12192001"/>
              <a:gd name="connsiteY0" fmla="*/ 0 h 6871266"/>
              <a:gd name="connsiteX1" fmla="*/ 12192001 w 12192001"/>
              <a:gd name="connsiteY1" fmla="*/ 0 h 6871266"/>
              <a:gd name="connsiteX2" fmla="*/ 12181368 w 12192001"/>
              <a:gd name="connsiteY2" fmla="*/ 6871266 h 6871266"/>
              <a:gd name="connsiteX3" fmla="*/ 0 w 12192001"/>
              <a:gd name="connsiteY3" fmla="*/ 6860633 h 6871266"/>
              <a:gd name="connsiteX4" fmla="*/ 0 w 12192001"/>
              <a:gd name="connsiteY4" fmla="*/ 0 h 687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1" h="6871266">
                <a:moveTo>
                  <a:pt x="0" y="0"/>
                </a:moveTo>
                <a:lnTo>
                  <a:pt x="12192001" y="0"/>
                </a:lnTo>
                <a:cubicBezTo>
                  <a:pt x="12188457" y="2290422"/>
                  <a:pt x="12184912" y="4580844"/>
                  <a:pt x="12181368" y="6871266"/>
                </a:cubicBezTo>
                <a:lnTo>
                  <a:pt x="0" y="686063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5000">
                <a:srgbClr val="0F5F7E"/>
              </a:gs>
              <a:gs pos="35000">
                <a:schemeClr val="accent1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BA524A99-4FA6-4820-961E-79896EC97AE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7461775" cy="6860633"/>
          </a:xfrm>
          <a:custGeom>
            <a:avLst/>
            <a:gdLst>
              <a:gd name="connsiteX0" fmla="*/ 0 w 6927273"/>
              <a:gd name="connsiteY0" fmla="*/ 0 h 6858000"/>
              <a:gd name="connsiteX1" fmla="*/ 6927273 w 6927273"/>
              <a:gd name="connsiteY1" fmla="*/ 0 h 6858000"/>
              <a:gd name="connsiteX2" fmla="*/ 6927273 w 6927273"/>
              <a:gd name="connsiteY2" fmla="*/ 6858000 h 6858000"/>
              <a:gd name="connsiteX3" fmla="*/ 0 w 6927273"/>
              <a:gd name="connsiteY3" fmla="*/ 6858000 h 6858000"/>
              <a:gd name="connsiteX4" fmla="*/ 0 w 6927273"/>
              <a:gd name="connsiteY4" fmla="*/ 0 h 6858000"/>
              <a:gd name="connsiteX0" fmla="*/ 0 w 6927273"/>
              <a:gd name="connsiteY0" fmla="*/ 0 h 6858000"/>
              <a:gd name="connsiteX1" fmla="*/ 6927273 w 6927273"/>
              <a:gd name="connsiteY1" fmla="*/ 0 h 6858000"/>
              <a:gd name="connsiteX2" fmla="*/ 4122290 w 6927273"/>
              <a:gd name="connsiteY2" fmla="*/ 6845643 h 6858000"/>
              <a:gd name="connsiteX3" fmla="*/ 0 w 6927273"/>
              <a:gd name="connsiteY3" fmla="*/ 6858000 h 6858000"/>
              <a:gd name="connsiteX4" fmla="*/ 0 w 6927273"/>
              <a:gd name="connsiteY4" fmla="*/ 0 h 6858000"/>
              <a:gd name="connsiteX0" fmla="*/ 0 w 8261397"/>
              <a:gd name="connsiteY0" fmla="*/ 0 h 6858000"/>
              <a:gd name="connsiteX1" fmla="*/ 8261397 w 8261397"/>
              <a:gd name="connsiteY1" fmla="*/ 14990 h 6858000"/>
              <a:gd name="connsiteX2" fmla="*/ 4122290 w 8261397"/>
              <a:gd name="connsiteY2" fmla="*/ 6845643 h 6858000"/>
              <a:gd name="connsiteX3" fmla="*/ 0 w 8261397"/>
              <a:gd name="connsiteY3" fmla="*/ 6858000 h 6858000"/>
              <a:gd name="connsiteX4" fmla="*/ 0 w 8261397"/>
              <a:gd name="connsiteY4" fmla="*/ 0 h 6858000"/>
              <a:gd name="connsiteX0" fmla="*/ 0 w 8261397"/>
              <a:gd name="connsiteY0" fmla="*/ 0 h 6860633"/>
              <a:gd name="connsiteX1" fmla="*/ 8261397 w 8261397"/>
              <a:gd name="connsiteY1" fmla="*/ 14990 h 6860633"/>
              <a:gd name="connsiteX2" fmla="*/ 5336493 w 8261397"/>
              <a:gd name="connsiteY2" fmla="*/ 6860633 h 6860633"/>
              <a:gd name="connsiteX3" fmla="*/ 0 w 8261397"/>
              <a:gd name="connsiteY3" fmla="*/ 6858000 h 6860633"/>
              <a:gd name="connsiteX4" fmla="*/ 0 w 8261397"/>
              <a:gd name="connsiteY4" fmla="*/ 0 h 6860633"/>
              <a:gd name="connsiteX0" fmla="*/ 0 w 8291377"/>
              <a:gd name="connsiteY0" fmla="*/ 0 h 6860633"/>
              <a:gd name="connsiteX1" fmla="*/ 8291377 w 8291377"/>
              <a:gd name="connsiteY1" fmla="*/ 0 h 6860633"/>
              <a:gd name="connsiteX2" fmla="*/ 5336493 w 8291377"/>
              <a:gd name="connsiteY2" fmla="*/ 6860633 h 6860633"/>
              <a:gd name="connsiteX3" fmla="*/ 0 w 8291377"/>
              <a:gd name="connsiteY3" fmla="*/ 6858000 h 6860633"/>
              <a:gd name="connsiteX4" fmla="*/ 0 w 8291377"/>
              <a:gd name="connsiteY4" fmla="*/ 0 h 686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1377" h="6860633">
                <a:moveTo>
                  <a:pt x="0" y="0"/>
                </a:moveTo>
                <a:lnTo>
                  <a:pt x="8291377" y="0"/>
                </a:lnTo>
                <a:lnTo>
                  <a:pt x="5336493" y="6860633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insert </a:t>
            </a:r>
            <a:r>
              <a:rPr lang="en-GB" noProof="0" dirty="0"/>
              <a:t>picture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0486239-718B-45BB-8FEC-96658F65BC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34514" y="2877181"/>
            <a:ext cx="3947886" cy="2313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560"/>
              </a:lnSpc>
              <a:buNone/>
              <a:defRPr sz="1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714578F8-3070-4D38-9653-6B7AD2BDD03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45976" y="2806365"/>
            <a:ext cx="415798" cy="344809"/>
          </a:xfrm>
          <a:custGeom>
            <a:avLst/>
            <a:gdLst>
              <a:gd name="T0" fmla="*/ 694 w 1167"/>
              <a:gd name="T1" fmla="*/ 1006 h 1006"/>
              <a:gd name="T2" fmla="*/ 694 w 1167"/>
              <a:gd name="T3" fmla="*/ 1006 h 1006"/>
              <a:gd name="T4" fmla="*/ 694 w 1167"/>
              <a:gd name="T5" fmla="*/ 562 h 1006"/>
              <a:gd name="T6" fmla="*/ 1043 w 1167"/>
              <a:gd name="T7" fmla="*/ 0 h 1006"/>
              <a:gd name="T8" fmla="*/ 1148 w 1167"/>
              <a:gd name="T9" fmla="*/ 191 h 1006"/>
              <a:gd name="T10" fmla="*/ 934 w 1167"/>
              <a:gd name="T11" fmla="*/ 526 h 1006"/>
              <a:gd name="T12" fmla="*/ 1167 w 1167"/>
              <a:gd name="T13" fmla="*/ 526 h 1006"/>
              <a:gd name="T14" fmla="*/ 1167 w 1167"/>
              <a:gd name="T15" fmla="*/ 1006 h 1006"/>
              <a:gd name="T16" fmla="*/ 694 w 1167"/>
              <a:gd name="T17" fmla="*/ 1006 h 1006"/>
              <a:gd name="T18" fmla="*/ 0 w 1167"/>
              <a:gd name="T19" fmla="*/ 1006 h 1006"/>
              <a:gd name="T20" fmla="*/ 0 w 1167"/>
              <a:gd name="T21" fmla="*/ 1006 h 1006"/>
              <a:gd name="T22" fmla="*/ 0 w 1167"/>
              <a:gd name="T23" fmla="*/ 562 h 1006"/>
              <a:gd name="T24" fmla="*/ 342 w 1167"/>
              <a:gd name="T25" fmla="*/ 0 h 1006"/>
              <a:gd name="T26" fmla="*/ 448 w 1167"/>
              <a:gd name="T27" fmla="*/ 191 h 1006"/>
              <a:gd name="T28" fmla="*/ 234 w 1167"/>
              <a:gd name="T29" fmla="*/ 526 h 1006"/>
              <a:gd name="T30" fmla="*/ 471 w 1167"/>
              <a:gd name="T31" fmla="*/ 526 h 1006"/>
              <a:gd name="T32" fmla="*/ 471 w 1167"/>
              <a:gd name="T33" fmla="*/ 1006 h 1006"/>
              <a:gd name="T34" fmla="*/ 0 w 1167"/>
              <a:gd name="T35" fmla="*/ 1006 h 10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67" h="1006">
                <a:moveTo>
                  <a:pt x="694" y="1006"/>
                </a:moveTo>
                <a:lnTo>
                  <a:pt x="694" y="1006"/>
                </a:lnTo>
                <a:lnTo>
                  <a:pt x="694" y="562"/>
                </a:lnTo>
                <a:cubicBezTo>
                  <a:pt x="694" y="296"/>
                  <a:pt x="770" y="115"/>
                  <a:pt x="1043" y="0"/>
                </a:cubicBezTo>
                <a:lnTo>
                  <a:pt x="1148" y="191"/>
                </a:lnTo>
                <a:cubicBezTo>
                  <a:pt x="977" y="273"/>
                  <a:pt x="934" y="361"/>
                  <a:pt x="934" y="526"/>
                </a:cubicBezTo>
                <a:lnTo>
                  <a:pt x="1167" y="526"/>
                </a:lnTo>
                <a:lnTo>
                  <a:pt x="1167" y="1006"/>
                </a:lnTo>
                <a:lnTo>
                  <a:pt x="694" y="1006"/>
                </a:lnTo>
                <a:close/>
                <a:moveTo>
                  <a:pt x="0" y="1006"/>
                </a:moveTo>
                <a:lnTo>
                  <a:pt x="0" y="1006"/>
                </a:lnTo>
                <a:lnTo>
                  <a:pt x="0" y="562"/>
                </a:lnTo>
                <a:cubicBezTo>
                  <a:pt x="0" y="296"/>
                  <a:pt x="69" y="115"/>
                  <a:pt x="342" y="0"/>
                </a:cubicBezTo>
                <a:lnTo>
                  <a:pt x="448" y="191"/>
                </a:lnTo>
                <a:cubicBezTo>
                  <a:pt x="277" y="273"/>
                  <a:pt x="234" y="361"/>
                  <a:pt x="234" y="526"/>
                </a:cubicBezTo>
                <a:lnTo>
                  <a:pt x="471" y="526"/>
                </a:lnTo>
                <a:lnTo>
                  <a:pt x="471" y="1006"/>
                </a:lnTo>
                <a:lnTo>
                  <a:pt x="0" y="100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2837DDCC-1BAF-DB4B-B4F6-7D492D89EC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5988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ation /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586F9F-5BA4-A74E-AAFE-C4A4B340DE72}"/>
              </a:ext>
            </a:extLst>
          </p:cNvPr>
          <p:cNvSpPr/>
          <p:nvPr userDrawn="1"/>
        </p:nvSpPr>
        <p:spPr>
          <a:xfrm>
            <a:off x="0" y="0"/>
            <a:ext cx="12192001" cy="6860633"/>
          </a:xfrm>
          <a:prstGeom prst="rect">
            <a:avLst/>
          </a:prstGeom>
          <a:gradFill flip="none" rotWithShape="1">
            <a:gsLst>
              <a:gs pos="72000">
                <a:srgbClr val="0F5F7E"/>
              </a:gs>
              <a:gs pos="24000">
                <a:schemeClr val="accent1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0486239-718B-45BB-8FEC-96658F65BC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87631" y="2862893"/>
            <a:ext cx="3947886" cy="2313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560"/>
              </a:lnSpc>
              <a:buNone/>
              <a:defRPr sz="18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quote</a:t>
            </a: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714578F8-3070-4D38-9653-6B7AD2BDD03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99093" y="2806365"/>
            <a:ext cx="415798" cy="344809"/>
          </a:xfrm>
          <a:custGeom>
            <a:avLst/>
            <a:gdLst>
              <a:gd name="T0" fmla="*/ 694 w 1167"/>
              <a:gd name="T1" fmla="*/ 1006 h 1006"/>
              <a:gd name="T2" fmla="*/ 694 w 1167"/>
              <a:gd name="T3" fmla="*/ 1006 h 1006"/>
              <a:gd name="T4" fmla="*/ 694 w 1167"/>
              <a:gd name="T5" fmla="*/ 562 h 1006"/>
              <a:gd name="T6" fmla="*/ 1043 w 1167"/>
              <a:gd name="T7" fmla="*/ 0 h 1006"/>
              <a:gd name="T8" fmla="*/ 1148 w 1167"/>
              <a:gd name="T9" fmla="*/ 191 h 1006"/>
              <a:gd name="T10" fmla="*/ 934 w 1167"/>
              <a:gd name="T11" fmla="*/ 526 h 1006"/>
              <a:gd name="T12" fmla="*/ 1167 w 1167"/>
              <a:gd name="T13" fmla="*/ 526 h 1006"/>
              <a:gd name="T14" fmla="*/ 1167 w 1167"/>
              <a:gd name="T15" fmla="*/ 1006 h 1006"/>
              <a:gd name="T16" fmla="*/ 694 w 1167"/>
              <a:gd name="T17" fmla="*/ 1006 h 1006"/>
              <a:gd name="T18" fmla="*/ 0 w 1167"/>
              <a:gd name="T19" fmla="*/ 1006 h 1006"/>
              <a:gd name="T20" fmla="*/ 0 w 1167"/>
              <a:gd name="T21" fmla="*/ 1006 h 1006"/>
              <a:gd name="T22" fmla="*/ 0 w 1167"/>
              <a:gd name="T23" fmla="*/ 562 h 1006"/>
              <a:gd name="T24" fmla="*/ 342 w 1167"/>
              <a:gd name="T25" fmla="*/ 0 h 1006"/>
              <a:gd name="T26" fmla="*/ 448 w 1167"/>
              <a:gd name="T27" fmla="*/ 191 h 1006"/>
              <a:gd name="T28" fmla="*/ 234 w 1167"/>
              <a:gd name="T29" fmla="*/ 526 h 1006"/>
              <a:gd name="T30" fmla="*/ 471 w 1167"/>
              <a:gd name="T31" fmla="*/ 526 h 1006"/>
              <a:gd name="T32" fmla="*/ 471 w 1167"/>
              <a:gd name="T33" fmla="*/ 1006 h 1006"/>
              <a:gd name="T34" fmla="*/ 0 w 1167"/>
              <a:gd name="T35" fmla="*/ 1006 h 10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67" h="1006">
                <a:moveTo>
                  <a:pt x="694" y="1006"/>
                </a:moveTo>
                <a:lnTo>
                  <a:pt x="694" y="1006"/>
                </a:lnTo>
                <a:lnTo>
                  <a:pt x="694" y="562"/>
                </a:lnTo>
                <a:cubicBezTo>
                  <a:pt x="694" y="296"/>
                  <a:pt x="770" y="115"/>
                  <a:pt x="1043" y="0"/>
                </a:cubicBezTo>
                <a:lnTo>
                  <a:pt x="1148" y="191"/>
                </a:lnTo>
                <a:cubicBezTo>
                  <a:pt x="977" y="273"/>
                  <a:pt x="934" y="361"/>
                  <a:pt x="934" y="526"/>
                </a:cubicBezTo>
                <a:lnTo>
                  <a:pt x="1167" y="526"/>
                </a:lnTo>
                <a:lnTo>
                  <a:pt x="1167" y="1006"/>
                </a:lnTo>
                <a:lnTo>
                  <a:pt x="694" y="1006"/>
                </a:lnTo>
                <a:close/>
                <a:moveTo>
                  <a:pt x="0" y="1006"/>
                </a:moveTo>
                <a:lnTo>
                  <a:pt x="0" y="1006"/>
                </a:lnTo>
                <a:lnTo>
                  <a:pt x="0" y="562"/>
                </a:lnTo>
                <a:cubicBezTo>
                  <a:pt x="0" y="296"/>
                  <a:pt x="69" y="115"/>
                  <a:pt x="342" y="0"/>
                </a:cubicBezTo>
                <a:lnTo>
                  <a:pt x="448" y="191"/>
                </a:lnTo>
                <a:cubicBezTo>
                  <a:pt x="277" y="273"/>
                  <a:pt x="234" y="361"/>
                  <a:pt x="234" y="526"/>
                </a:cubicBezTo>
                <a:lnTo>
                  <a:pt x="471" y="526"/>
                </a:lnTo>
                <a:lnTo>
                  <a:pt x="471" y="1006"/>
                </a:lnTo>
                <a:lnTo>
                  <a:pt x="0" y="100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CA817B09-FA85-4201-96DA-9D22BA6F481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635044" y="-2634"/>
            <a:ext cx="7561245" cy="6869823"/>
          </a:xfrm>
          <a:custGeom>
            <a:avLst/>
            <a:gdLst>
              <a:gd name="connsiteX0" fmla="*/ 0 w 6927273"/>
              <a:gd name="connsiteY0" fmla="*/ 0 h 6858000"/>
              <a:gd name="connsiteX1" fmla="*/ 6927273 w 6927273"/>
              <a:gd name="connsiteY1" fmla="*/ 0 h 6858000"/>
              <a:gd name="connsiteX2" fmla="*/ 6927273 w 6927273"/>
              <a:gd name="connsiteY2" fmla="*/ 6858000 h 6858000"/>
              <a:gd name="connsiteX3" fmla="*/ 0 w 6927273"/>
              <a:gd name="connsiteY3" fmla="*/ 6858000 h 6858000"/>
              <a:gd name="connsiteX4" fmla="*/ 0 w 6927273"/>
              <a:gd name="connsiteY4" fmla="*/ 0 h 6858000"/>
              <a:gd name="connsiteX0" fmla="*/ 0 w 6927273"/>
              <a:gd name="connsiteY0" fmla="*/ 0 h 6858000"/>
              <a:gd name="connsiteX1" fmla="*/ 6927273 w 6927273"/>
              <a:gd name="connsiteY1" fmla="*/ 0 h 6858000"/>
              <a:gd name="connsiteX2" fmla="*/ 4122290 w 6927273"/>
              <a:gd name="connsiteY2" fmla="*/ 6845643 h 6858000"/>
              <a:gd name="connsiteX3" fmla="*/ 0 w 6927273"/>
              <a:gd name="connsiteY3" fmla="*/ 6858000 h 6858000"/>
              <a:gd name="connsiteX4" fmla="*/ 0 w 6927273"/>
              <a:gd name="connsiteY4" fmla="*/ 0 h 6858000"/>
              <a:gd name="connsiteX0" fmla="*/ 0 w 8261397"/>
              <a:gd name="connsiteY0" fmla="*/ 0 h 6858000"/>
              <a:gd name="connsiteX1" fmla="*/ 8261397 w 8261397"/>
              <a:gd name="connsiteY1" fmla="*/ 14990 h 6858000"/>
              <a:gd name="connsiteX2" fmla="*/ 4122290 w 8261397"/>
              <a:gd name="connsiteY2" fmla="*/ 6845643 h 6858000"/>
              <a:gd name="connsiteX3" fmla="*/ 0 w 8261397"/>
              <a:gd name="connsiteY3" fmla="*/ 6858000 h 6858000"/>
              <a:gd name="connsiteX4" fmla="*/ 0 w 8261397"/>
              <a:gd name="connsiteY4" fmla="*/ 0 h 6858000"/>
              <a:gd name="connsiteX0" fmla="*/ 0 w 8261397"/>
              <a:gd name="connsiteY0" fmla="*/ 0 h 6860633"/>
              <a:gd name="connsiteX1" fmla="*/ 8261397 w 8261397"/>
              <a:gd name="connsiteY1" fmla="*/ 14990 h 6860633"/>
              <a:gd name="connsiteX2" fmla="*/ 5336493 w 8261397"/>
              <a:gd name="connsiteY2" fmla="*/ 6860633 h 6860633"/>
              <a:gd name="connsiteX3" fmla="*/ 0 w 8261397"/>
              <a:gd name="connsiteY3" fmla="*/ 6858000 h 6860633"/>
              <a:gd name="connsiteX4" fmla="*/ 0 w 8261397"/>
              <a:gd name="connsiteY4" fmla="*/ 0 h 6860633"/>
              <a:gd name="connsiteX0" fmla="*/ 0 w 8291377"/>
              <a:gd name="connsiteY0" fmla="*/ 0 h 6860633"/>
              <a:gd name="connsiteX1" fmla="*/ 8291377 w 8291377"/>
              <a:gd name="connsiteY1" fmla="*/ 0 h 6860633"/>
              <a:gd name="connsiteX2" fmla="*/ 5336493 w 8291377"/>
              <a:gd name="connsiteY2" fmla="*/ 6860633 h 6860633"/>
              <a:gd name="connsiteX3" fmla="*/ 0 w 8291377"/>
              <a:gd name="connsiteY3" fmla="*/ 6858000 h 6860633"/>
              <a:gd name="connsiteX4" fmla="*/ 0 w 8291377"/>
              <a:gd name="connsiteY4" fmla="*/ 0 h 6860633"/>
              <a:gd name="connsiteX0" fmla="*/ 0 w 8317836"/>
              <a:gd name="connsiteY0" fmla="*/ 0 h 6858000"/>
              <a:gd name="connsiteX1" fmla="*/ 8291377 w 8317836"/>
              <a:gd name="connsiteY1" fmla="*/ 0 h 6858000"/>
              <a:gd name="connsiteX2" fmla="*/ 8317836 w 8317836"/>
              <a:gd name="connsiteY2" fmla="*/ 6848601 h 6858000"/>
              <a:gd name="connsiteX3" fmla="*/ 0 w 8317836"/>
              <a:gd name="connsiteY3" fmla="*/ 6858000 h 6858000"/>
              <a:gd name="connsiteX4" fmla="*/ 0 w 8317836"/>
              <a:gd name="connsiteY4" fmla="*/ 0 h 6858000"/>
              <a:gd name="connsiteX0" fmla="*/ 0 w 8317836"/>
              <a:gd name="connsiteY0" fmla="*/ 0 h 6848601"/>
              <a:gd name="connsiteX1" fmla="*/ 8291377 w 8317836"/>
              <a:gd name="connsiteY1" fmla="*/ 0 h 6848601"/>
              <a:gd name="connsiteX2" fmla="*/ 8317836 w 8317836"/>
              <a:gd name="connsiteY2" fmla="*/ 6848601 h 6848601"/>
              <a:gd name="connsiteX3" fmla="*/ 3115036 w 8317836"/>
              <a:gd name="connsiteY3" fmla="*/ 6845968 h 6848601"/>
              <a:gd name="connsiteX4" fmla="*/ 0 w 8317836"/>
              <a:gd name="connsiteY4" fmla="*/ 0 h 6848601"/>
              <a:gd name="connsiteX0" fmla="*/ 0 w 8317836"/>
              <a:gd name="connsiteY0" fmla="*/ 0 h 6848601"/>
              <a:gd name="connsiteX1" fmla="*/ 8291377 w 8317836"/>
              <a:gd name="connsiteY1" fmla="*/ 0 h 6848601"/>
              <a:gd name="connsiteX2" fmla="*/ 8317836 w 8317836"/>
              <a:gd name="connsiteY2" fmla="*/ 6848601 h 6848601"/>
              <a:gd name="connsiteX3" fmla="*/ 3088298 w 8317836"/>
              <a:gd name="connsiteY3" fmla="*/ 6845968 h 6848601"/>
              <a:gd name="connsiteX4" fmla="*/ 0 w 8317836"/>
              <a:gd name="connsiteY4" fmla="*/ 0 h 6848601"/>
              <a:gd name="connsiteX0" fmla="*/ 0 w 8304466"/>
              <a:gd name="connsiteY0" fmla="*/ 0 h 6848601"/>
              <a:gd name="connsiteX1" fmla="*/ 8291377 w 8304466"/>
              <a:gd name="connsiteY1" fmla="*/ 0 h 6848601"/>
              <a:gd name="connsiteX2" fmla="*/ 8304466 w 8304466"/>
              <a:gd name="connsiteY2" fmla="*/ 6848601 h 6848601"/>
              <a:gd name="connsiteX3" fmla="*/ 3088298 w 8304466"/>
              <a:gd name="connsiteY3" fmla="*/ 6845968 h 6848601"/>
              <a:gd name="connsiteX4" fmla="*/ 0 w 8304466"/>
              <a:gd name="connsiteY4" fmla="*/ 0 h 6848601"/>
              <a:gd name="connsiteX0" fmla="*/ 0 w 8330971"/>
              <a:gd name="connsiteY0" fmla="*/ 0 h 6864504"/>
              <a:gd name="connsiteX1" fmla="*/ 8291377 w 8330971"/>
              <a:gd name="connsiteY1" fmla="*/ 0 h 6864504"/>
              <a:gd name="connsiteX2" fmla="*/ 8330971 w 8330971"/>
              <a:gd name="connsiteY2" fmla="*/ 6864504 h 6864504"/>
              <a:gd name="connsiteX3" fmla="*/ 3088298 w 8330971"/>
              <a:gd name="connsiteY3" fmla="*/ 6845968 h 6864504"/>
              <a:gd name="connsiteX4" fmla="*/ 0 w 8330971"/>
              <a:gd name="connsiteY4" fmla="*/ 0 h 6864504"/>
              <a:gd name="connsiteX0" fmla="*/ 0 w 8330971"/>
              <a:gd name="connsiteY0" fmla="*/ 0 h 6864504"/>
              <a:gd name="connsiteX1" fmla="*/ 8309049 w 8330971"/>
              <a:gd name="connsiteY1" fmla="*/ 15902 h 6864504"/>
              <a:gd name="connsiteX2" fmla="*/ 8330971 w 8330971"/>
              <a:gd name="connsiteY2" fmla="*/ 6864504 h 6864504"/>
              <a:gd name="connsiteX3" fmla="*/ 3088298 w 8330971"/>
              <a:gd name="connsiteY3" fmla="*/ 6845968 h 6864504"/>
              <a:gd name="connsiteX4" fmla="*/ 0 w 8330971"/>
              <a:gd name="connsiteY4" fmla="*/ 0 h 6864504"/>
              <a:gd name="connsiteX0" fmla="*/ 0 w 8330971"/>
              <a:gd name="connsiteY0" fmla="*/ 0 h 6869822"/>
              <a:gd name="connsiteX1" fmla="*/ 8309049 w 8330971"/>
              <a:gd name="connsiteY1" fmla="*/ 15902 h 6869822"/>
              <a:gd name="connsiteX2" fmla="*/ 8330971 w 8330971"/>
              <a:gd name="connsiteY2" fmla="*/ 6864504 h 6869822"/>
              <a:gd name="connsiteX3" fmla="*/ 3070629 w 8330971"/>
              <a:gd name="connsiteY3" fmla="*/ 6869822 h 6869822"/>
              <a:gd name="connsiteX4" fmla="*/ 0 w 8330971"/>
              <a:gd name="connsiteY4" fmla="*/ 0 h 6869822"/>
              <a:gd name="connsiteX0" fmla="*/ 0 w 8330971"/>
              <a:gd name="connsiteY0" fmla="*/ 0 h 6869822"/>
              <a:gd name="connsiteX1" fmla="*/ 8309049 w 8330971"/>
              <a:gd name="connsiteY1" fmla="*/ 15902 h 6869822"/>
              <a:gd name="connsiteX2" fmla="*/ 8330971 w 8330971"/>
              <a:gd name="connsiteY2" fmla="*/ 6864504 h 6869822"/>
              <a:gd name="connsiteX3" fmla="*/ 3035289 w 8330971"/>
              <a:gd name="connsiteY3" fmla="*/ 6869822 h 6869822"/>
              <a:gd name="connsiteX4" fmla="*/ 0 w 8330971"/>
              <a:gd name="connsiteY4" fmla="*/ 0 h 6869822"/>
              <a:gd name="connsiteX0" fmla="*/ 0 w 8330971"/>
              <a:gd name="connsiteY0" fmla="*/ 0 h 6869822"/>
              <a:gd name="connsiteX1" fmla="*/ 8291379 w 8330971"/>
              <a:gd name="connsiteY1" fmla="*/ 15902 h 6869822"/>
              <a:gd name="connsiteX2" fmla="*/ 8330971 w 8330971"/>
              <a:gd name="connsiteY2" fmla="*/ 6864504 h 6869822"/>
              <a:gd name="connsiteX3" fmla="*/ 3035289 w 8330971"/>
              <a:gd name="connsiteY3" fmla="*/ 6869822 h 6869822"/>
              <a:gd name="connsiteX4" fmla="*/ 0 w 8330971"/>
              <a:gd name="connsiteY4" fmla="*/ 0 h 6869822"/>
              <a:gd name="connsiteX0" fmla="*/ 0 w 8366312"/>
              <a:gd name="connsiteY0" fmla="*/ 0 h 6861870"/>
              <a:gd name="connsiteX1" fmla="*/ 8326720 w 8366312"/>
              <a:gd name="connsiteY1" fmla="*/ 7950 h 6861870"/>
              <a:gd name="connsiteX2" fmla="*/ 8366312 w 8366312"/>
              <a:gd name="connsiteY2" fmla="*/ 6856552 h 6861870"/>
              <a:gd name="connsiteX3" fmla="*/ 3070630 w 8366312"/>
              <a:gd name="connsiteY3" fmla="*/ 6861870 h 6861870"/>
              <a:gd name="connsiteX4" fmla="*/ 0 w 8366312"/>
              <a:gd name="connsiteY4" fmla="*/ 0 h 6861870"/>
              <a:gd name="connsiteX0" fmla="*/ 0 w 8366312"/>
              <a:gd name="connsiteY0" fmla="*/ 0 h 6861870"/>
              <a:gd name="connsiteX1" fmla="*/ 8344392 w 8366312"/>
              <a:gd name="connsiteY1" fmla="*/ 15901 h 6861870"/>
              <a:gd name="connsiteX2" fmla="*/ 8366312 w 8366312"/>
              <a:gd name="connsiteY2" fmla="*/ 6856552 h 6861870"/>
              <a:gd name="connsiteX3" fmla="*/ 3070630 w 8366312"/>
              <a:gd name="connsiteY3" fmla="*/ 6861870 h 6861870"/>
              <a:gd name="connsiteX4" fmla="*/ 0 w 8366312"/>
              <a:gd name="connsiteY4" fmla="*/ 0 h 6861870"/>
              <a:gd name="connsiteX0" fmla="*/ 0 w 8366312"/>
              <a:gd name="connsiteY0" fmla="*/ 0 h 6861870"/>
              <a:gd name="connsiteX1" fmla="*/ 8344392 w 8366312"/>
              <a:gd name="connsiteY1" fmla="*/ 15901 h 6861870"/>
              <a:gd name="connsiteX2" fmla="*/ 8366312 w 8366312"/>
              <a:gd name="connsiteY2" fmla="*/ 6856552 h 6861870"/>
              <a:gd name="connsiteX3" fmla="*/ 3070630 w 8366312"/>
              <a:gd name="connsiteY3" fmla="*/ 6861870 h 6861870"/>
              <a:gd name="connsiteX4" fmla="*/ 0 w 8366312"/>
              <a:gd name="connsiteY4" fmla="*/ 0 h 6861870"/>
              <a:gd name="connsiteX0" fmla="*/ 0 w 8366312"/>
              <a:gd name="connsiteY0" fmla="*/ 0 h 6861870"/>
              <a:gd name="connsiteX1" fmla="*/ 8344392 w 8366312"/>
              <a:gd name="connsiteY1" fmla="*/ 15901 h 6861870"/>
              <a:gd name="connsiteX2" fmla="*/ 8366312 w 8366312"/>
              <a:gd name="connsiteY2" fmla="*/ 6856552 h 6861870"/>
              <a:gd name="connsiteX3" fmla="*/ 3070630 w 8366312"/>
              <a:gd name="connsiteY3" fmla="*/ 6861870 h 6861870"/>
              <a:gd name="connsiteX4" fmla="*/ 0 w 8366312"/>
              <a:gd name="connsiteY4" fmla="*/ 0 h 6861870"/>
              <a:gd name="connsiteX0" fmla="*/ 0 w 8366563"/>
              <a:gd name="connsiteY0" fmla="*/ 0 h 6861870"/>
              <a:gd name="connsiteX1" fmla="*/ 8353228 w 8366563"/>
              <a:gd name="connsiteY1" fmla="*/ 15901 h 6861870"/>
              <a:gd name="connsiteX2" fmla="*/ 8366312 w 8366563"/>
              <a:gd name="connsiteY2" fmla="*/ 6856552 h 6861870"/>
              <a:gd name="connsiteX3" fmla="*/ 3070630 w 8366563"/>
              <a:gd name="connsiteY3" fmla="*/ 6861870 h 6861870"/>
              <a:gd name="connsiteX4" fmla="*/ 0 w 8366563"/>
              <a:gd name="connsiteY4" fmla="*/ 0 h 6861870"/>
              <a:gd name="connsiteX0" fmla="*/ 0 w 8366563"/>
              <a:gd name="connsiteY0" fmla="*/ 2 h 6861872"/>
              <a:gd name="connsiteX1" fmla="*/ 8353228 w 8366563"/>
              <a:gd name="connsiteY1" fmla="*/ 0 h 6861872"/>
              <a:gd name="connsiteX2" fmla="*/ 8366312 w 8366563"/>
              <a:gd name="connsiteY2" fmla="*/ 6856554 h 6861872"/>
              <a:gd name="connsiteX3" fmla="*/ 3070630 w 8366563"/>
              <a:gd name="connsiteY3" fmla="*/ 6861872 h 6861872"/>
              <a:gd name="connsiteX4" fmla="*/ 0 w 8366563"/>
              <a:gd name="connsiteY4" fmla="*/ 2 h 6861872"/>
              <a:gd name="connsiteX0" fmla="*/ 0 w 8384234"/>
              <a:gd name="connsiteY0" fmla="*/ 0 h 6885724"/>
              <a:gd name="connsiteX1" fmla="*/ 8370899 w 8384234"/>
              <a:gd name="connsiteY1" fmla="*/ 23852 h 6885724"/>
              <a:gd name="connsiteX2" fmla="*/ 8383983 w 8384234"/>
              <a:gd name="connsiteY2" fmla="*/ 6880406 h 6885724"/>
              <a:gd name="connsiteX3" fmla="*/ 3088301 w 8384234"/>
              <a:gd name="connsiteY3" fmla="*/ 6885724 h 6885724"/>
              <a:gd name="connsiteX4" fmla="*/ 0 w 8384234"/>
              <a:gd name="connsiteY4" fmla="*/ 0 h 6885724"/>
              <a:gd name="connsiteX0" fmla="*/ 0 w 8401905"/>
              <a:gd name="connsiteY0" fmla="*/ 0 h 6869821"/>
              <a:gd name="connsiteX1" fmla="*/ 8388570 w 8401905"/>
              <a:gd name="connsiteY1" fmla="*/ 7949 h 6869821"/>
              <a:gd name="connsiteX2" fmla="*/ 8401654 w 8401905"/>
              <a:gd name="connsiteY2" fmla="*/ 6864503 h 6869821"/>
              <a:gd name="connsiteX3" fmla="*/ 3105972 w 8401905"/>
              <a:gd name="connsiteY3" fmla="*/ 6869821 h 6869821"/>
              <a:gd name="connsiteX4" fmla="*/ 0 w 8401905"/>
              <a:gd name="connsiteY4" fmla="*/ 0 h 6869821"/>
              <a:gd name="connsiteX0" fmla="*/ 0 w 8401905"/>
              <a:gd name="connsiteY0" fmla="*/ 0 h 6869821"/>
              <a:gd name="connsiteX1" fmla="*/ 8388570 w 8401905"/>
              <a:gd name="connsiteY1" fmla="*/ 7949 h 6869821"/>
              <a:gd name="connsiteX2" fmla="*/ 8401654 w 8401905"/>
              <a:gd name="connsiteY2" fmla="*/ 6864503 h 6869821"/>
              <a:gd name="connsiteX3" fmla="*/ 3105972 w 8401905"/>
              <a:gd name="connsiteY3" fmla="*/ 6869821 h 6869821"/>
              <a:gd name="connsiteX4" fmla="*/ 0 w 8401905"/>
              <a:gd name="connsiteY4" fmla="*/ 0 h 6869821"/>
              <a:gd name="connsiteX0" fmla="*/ 0 w 8401905"/>
              <a:gd name="connsiteY0" fmla="*/ 2 h 6869823"/>
              <a:gd name="connsiteX1" fmla="*/ 8388570 w 8401905"/>
              <a:gd name="connsiteY1" fmla="*/ 0 h 6869823"/>
              <a:gd name="connsiteX2" fmla="*/ 8401654 w 8401905"/>
              <a:gd name="connsiteY2" fmla="*/ 6864505 h 6869823"/>
              <a:gd name="connsiteX3" fmla="*/ 3105972 w 8401905"/>
              <a:gd name="connsiteY3" fmla="*/ 6869823 h 6869823"/>
              <a:gd name="connsiteX4" fmla="*/ 0 w 8401905"/>
              <a:gd name="connsiteY4" fmla="*/ 2 h 6869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1905" h="6869823">
                <a:moveTo>
                  <a:pt x="0" y="2"/>
                </a:moveTo>
                <a:lnTo>
                  <a:pt x="8388570" y="0"/>
                </a:lnTo>
                <a:cubicBezTo>
                  <a:pt x="8413547" y="2227207"/>
                  <a:pt x="8394347" y="4581638"/>
                  <a:pt x="8401654" y="6864505"/>
                </a:cubicBezTo>
                <a:lnTo>
                  <a:pt x="3105972" y="6869823"/>
                </a:lnTo>
                <a:lnTo>
                  <a:pt x="0" y="2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835815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2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72ACBB-FFB3-4FB4-82D9-A6B5CFC8C9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21280" y="2743994"/>
            <a:ext cx="6949440" cy="137001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</a:t>
            </a:r>
            <a:r>
              <a:rPr lang="en-US" dirty="0"/>
              <a:t> to add quote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53A668F-E042-4245-BFFC-99711CD3DE06}"/>
              </a:ext>
            </a:extLst>
          </p:cNvPr>
          <p:cNvGrpSpPr/>
          <p:nvPr userDrawn="1"/>
        </p:nvGrpSpPr>
        <p:grpSpPr>
          <a:xfrm flipV="1">
            <a:off x="7410472" y="0"/>
            <a:ext cx="4781528" cy="6852478"/>
            <a:chOff x="7410472" y="0"/>
            <a:chExt cx="4781528" cy="6852478"/>
          </a:xfrm>
        </p:grpSpPr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B7CE82E8-D52F-D643-B039-2EAF4FA0EE45}"/>
                </a:ext>
              </a:extLst>
            </p:cNvPr>
            <p:cNvSpPr/>
            <p:nvPr userDrawn="1"/>
          </p:nvSpPr>
          <p:spPr>
            <a:xfrm flipH="1">
              <a:off x="7931237" y="0"/>
              <a:ext cx="4260763" cy="6852478"/>
            </a:xfrm>
            <a:custGeom>
              <a:avLst/>
              <a:gdLst>
                <a:gd name="connsiteX0" fmla="*/ 0 w 3175000"/>
                <a:gd name="connsiteY0" fmla="*/ 1981200 h 6845300"/>
                <a:gd name="connsiteX1" fmla="*/ 2832100 w 3175000"/>
                <a:gd name="connsiteY1" fmla="*/ 0 h 6845300"/>
                <a:gd name="connsiteX2" fmla="*/ 3175000 w 3175000"/>
                <a:gd name="connsiteY2" fmla="*/ 12700 h 6845300"/>
                <a:gd name="connsiteX3" fmla="*/ 368300 w 3175000"/>
                <a:gd name="connsiteY3" fmla="*/ 6845300 h 6845300"/>
                <a:gd name="connsiteX4" fmla="*/ 0 w 3175000"/>
                <a:gd name="connsiteY4" fmla="*/ 6845300 h 6845300"/>
                <a:gd name="connsiteX5" fmla="*/ 0 w 3175000"/>
                <a:gd name="connsiteY5" fmla="*/ 1981200 h 6845300"/>
                <a:gd name="connsiteX0" fmla="*/ 0 w 3180891"/>
                <a:gd name="connsiteY0" fmla="*/ 1988378 h 6852478"/>
                <a:gd name="connsiteX1" fmla="*/ 2832100 w 3180891"/>
                <a:gd name="connsiteY1" fmla="*/ 7178 h 6852478"/>
                <a:gd name="connsiteX2" fmla="*/ 3180891 w 3180891"/>
                <a:gd name="connsiteY2" fmla="*/ 0 h 6852478"/>
                <a:gd name="connsiteX3" fmla="*/ 368300 w 3180891"/>
                <a:gd name="connsiteY3" fmla="*/ 6852478 h 6852478"/>
                <a:gd name="connsiteX4" fmla="*/ 0 w 3180891"/>
                <a:gd name="connsiteY4" fmla="*/ 6852478 h 6852478"/>
                <a:gd name="connsiteX5" fmla="*/ 0 w 3180891"/>
                <a:gd name="connsiteY5" fmla="*/ 1988378 h 685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0891" h="6852478">
                  <a:moveTo>
                    <a:pt x="0" y="1988378"/>
                  </a:moveTo>
                  <a:lnTo>
                    <a:pt x="2832100" y="7178"/>
                  </a:lnTo>
                  <a:lnTo>
                    <a:pt x="3180891" y="0"/>
                  </a:lnTo>
                  <a:lnTo>
                    <a:pt x="368300" y="6852478"/>
                  </a:lnTo>
                  <a:lnTo>
                    <a:pt x="0" y="6852478"/>
                  </a:lnTo>
                  <a:lnTo>
                    <a:pt x="0" y="1988378"/>
                  </a:lnTo>
                  <a:close/>
                </a:path>
              </a:pathLst>
            </a:custGeom>
            <a:gradFill>
              <a:gsLst>
                <a:gs pos="48000">
                  <a:srgbClr val="0F5F7E">
                    <a:alpha val="0"/>
                  </a:srgbClr>
                </a:gs>
                <a:gs pos="0">
                  <a:schemeClr val="bg1">
                    <a:alpha val="26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D6241D4A-5D1C-824E-BC70-549704559605}"/>
                </a:ext>
              </a:extLst>
            </p:cNvPr>
            <p:cNvSpPr/>
            <p:nvPr userDrawn="1"/>
          </p:nvSpPr>
          <p:spPr>
            <a:xfrm flipH="1">
              <a:off x="7410472" y="13528"/>
              <a:ext cx="4260763" cy="6825421"/>
            </a:xfrm>
            <a:custGeom>
              <a:avLst/>
              <a:gdLst>
                <a:gd name="connsiteX0" fmla="*/ 0 w 3175000"/>
                <a:gd name="connsiteY0" fmla="*/ 1981200 h 6845300"/>
                <a:gd name="connsiteX1" fmla="*/ 2832100 w 3175000"/>
                <a:gd name="connsiteY1" fmla="*/ 0 h 6845300"/>
                <a:gd name="connsiteX2" fmla="*/ 3175000 w 3175000"/>
                <a:gd name="connsiteY2" fmla="*/ 12700 h 6845300"/>
                <a:gd name="connsiteX3" fmla="*/ 368300 w 3175000"/>
                <a:gd name="connsiteY3" fmla="*/ 6845300 h 6845300"/>
                <a:gd name="connsiteX4" fmla="*/ 0 w 3175000"/>
                <a:gd name="connsiteY4" fmla="*/ 6845300 h 6845300"/>
                <a:gd name="connsiteX5" fmla="*/ 0 w 3175000"/>
                <a:gd name="connsiteY5" fmla="*/ 1981200 h 6845300"/>
                <a:gd name="connsiteX0" fmla="*/ 0 w 3180891"/>
                <a:gd name="connsiteY0" fmla="*/ 1988378 h 6852478"/>
                <a:gd name="connsiteX1" fmla="*/ 2832100 w 3180891"/>
                <a:gd name="connsiteY1" fmla="*/ 7178 h 6852478"/>
                <a:gd name="connsiteX2" fmla="*/ 3180891 w 3180891"/>
                <a:gd name="connsiteY2" fmla="*/ 0 h 6852478"/>
                <a:gd name="connsiteX3" fmla="*/ 368300 w 3180891"/>
                <a:gd name="connsiteY3" fmla="*/ 6852478 h 6852478"/>
                <a:gd name="connsiteX4" fmla="*/ 0 w 3180891"/>
                <a:gd name="connsiteY4" fmla="*/ 6852478 h 6852478"/>
                <a:gd name="connsiteX5" fmla="*/ 0 w 3180891"/>
                <a:gd name="connsiteY5" fmla="*/ 1988378 h 6852478"/>
                <a:gd name="connsiteX0" fmla="*/ 0 w 3180891"/>
                <a:gd name="connsiteY0" fmla="*/ 1988378 h 6852478"/>
                <a:gd name="connsiteX1" fmla="*/ 1960294 w 3180891"/>
                <a:gd name="connsiteY1" fmla="*/ 7178 h 6852478"/>
                <a:gd name="connsiteX2" fmla="*/ 3180891 w 3180891"/>
                <a:gd name="connsiteY2" fmla="*/ 0 h 6852478"/>
                <a:gd name="connsiteX3" fmla="*/ 368300 w 3180891"/>
                <a:gd name="connsiteY3" fmla="*/ 6852478 h 6852478"/>
                <a:gd name="connsiteX4" fmla="*/ 0 w 3180891"/>
                <a:gd name="connsiteY4" fmla="*/ 6852478 h 6852478"/>
                <a:gd name="connsiteX5" fmla="*/ 0 w 3180891"/>
                <a:gd name="connsiteY5" fmla="*/ 1988378 h 6852478"/>
                <a:gd name="connsiteX0" fmla="*/ 0 w 3180891"/>
                <a:gd name="connsiteY0" fmla="*/ 1988378 h 6971748"/>
                <a:gd name="connsiteX1" fmla="*/ 1960294 w 3180891"/>
                <a:gd name="connsiteY1" fmla="*/ 7178 h 6971748"/>
                <a:gd name="connsiteX2" fmla="*/ 3180891 w 3180891"/>
                <a:gd name="connsiteY2" fmla="*/ 0 h 6971748"/>
                <a:gd name="connsiteX3" fmla="*/ 1257779 w 3180891"/>
                <a:gd name="connsiteY3" fmla="*/ 6971748 h 6971748"/>
                <a:gd name="connsiteX4" fmla="*/ 0 w 3180891"/>
                <a:gd name="connsiteY4" fmla="*/ 6852478 h 6971748"/>
                <a:gd name="connsiteX5" fmla="*/ 0 w 3180891"/>
                <a:gd name="connsiteY5" fmla="*/ 1988378 h 6971748"/>
                <a:gd name="connsiteX0" fmla="*/ 0 w 4294212"/>
                <a:gd name="connsiteY0" fmla="*/ 4065656 h 6971748"/>
                <a:gd name="connsiteX1" fmla="*/ 3073615 w 4294212"/>
                <a:gd name="connsiteY1" fmla="*/ 7178 h 6971748"/>
                <a:gd name="connsiteX2" fmla="*/ 4294212 w 4294212"/>
                <a:gd name="connsiteY2" fmla="*/ 0 h 6971748"/>
                <a:gd name="connsiteX3" fmla="*/ 2371100 w 4294212"/>
                <a:gd name="connsiteY3" fmla="*/ 6971748 h 6971748"/>
                <a:gd name="connsiteX4" fmla="*/ 1113321 w 4294212"/>
                <a:gd name="connsiteY4" fmla="*/ 6852478 h 6971748"/>
                <a:gd name="connsiteX5" fmla="*/ 0 w 4294212"/>
                <a:gd name="connsiteY5" fmla="*/ 4065656 h 6971748"/>
                <a:gd name="connsiteX0" fmla="*/ 11781 w 4305993"/>
                <a:gd name="connsiteY0" fmla="*/ 4065656 h 6971748"/>
                <a:gd name="connsiteX1" fmla="*/ 3085396 w 4305993"/>
                <a:gd name="connsiteY1" fmla="*/ 7178 h 6971748"/>
                <a:gd name="connsiteX2" fmla="*/ 4305993 w 4305993"/>
                <a:gd name="connsiteY2" fmla="*/ 0 h 6971748"/>
                <a:gd name="connsiteX3" fmla="*/ 2382881 w 4305993"/>
                <a:gd name="connsiteY3" fmla="*/ 6971748 h 6971748"/>
                <a:gd name="connsiteX4" fmla="*/ 0 w 4305993"/>
                <a:gd name="connsiteY4" fmla="*/ 6822660 h 6971748"/>
                <a:gd name="connsiteX5" fmla="*/ 11781 w 4305993"/>
                <a:gd name="connsiteY5" fmla="*/ 4065656 h 6971748"/>
                <a:gd name="connsiteX0" fmla="*/ 11781 w 4305993"/>
                <a:gd name="connsiteY0" fmla="*/ 4065656 h 6822660"/>
                <a:gd name="connsiteX1" fmla="*/ 3085396 w 4305993"/>
                <a:gd name="connsiteY1" fmla="*/ 7178 h 6822660"/>
                <a:gd name="connsiteX2" fmla="*/ 4305993 w 4305993"/>
                <a:gd name="connsiteY2" fmla="*/ 0 h 6822660"/>
                <a:gd name="connsiteX3" fmla="*/ 2406444 w 4305993"/>
                <a:gd name="connsiteY3" fmla="*/ 6812721 h 6822660"/>
                <a:gd name="connsiteX4" fmla="*/ 0 w 4305993"/>
                <a:gd name="connsiteY4" fmla="*/ 6822660 h 6822660"/>
                <a:gd name="connsiteX5" fmla="*/ 11781 w 4305993"/>
                <a:gd name="connsiteY5" fmla="*/ 4065656 h 6822660"/>
                <a:gd name="connsiteX0" fmla="*/ 11781 w 3581451"/>
                <a:gd name="connsiteY0" fmla="*/ 4058478 h 6815482"/>
                <a:gd name="connsiteX1" fmla="*/ 3085396 w 3581451"/>
                <a:gd name="connsiteY1" fmla="*/ 0 h 6815482"/>
                <a:gd name="connsiteX2" fmla="*/ 3581451 w 3581451"/>
                <a:gd name="connsiteY2" fmla="*/ 2761 h 6815482"/>
                <a:gd name="connsiteX3" fmla="*/ 2406444 w 3581451"/>
                <a:gd name="connsiteY3" fmla="*/ 6805543 h 6815482"/>
                <a:gd name="connsiteX4" fmla="*/ 0 w 3581451"/>
                <a:gd name="connsiteY4" fmla="*/ 6815482 h 6815482"/>
                <a:gd name="connsiteX5" fmla="*/ 11781 w 3581451"/>
                <a:gd name="connsiteY5" fmla="*/ 4058478 h 6815482"/>
                <a:gd name="connsiteX0" fmla="*/ 11781 w 3581451"/>
                <a:gd name="connsiteY0" fmla="*/ 4055717 h 6812721"/>
                <a:gd name="connsiteX1" fmla="*/ 3167864 w 3581451"/>
                <a:gd name="connsiteY1" fmla="*/ 17117 h 6812721"/>
                <a:gd name="connsiteX2" fmla="*/ 3581451 w 3581451"/>
                <a:gd name="connsiteY2" fmla="*/ 0 h 6812721"/>
                <a:gd name="connsiteX3" fmla="*/ 2406444 w 3581451"/>
                <a:gd name="connsiteY3" fmla="*/ 6802782 h 6812721"/>
                <a:gd name="connsiteX4" fmla="*/ 0 w 3581451"/>
                <a:gd name="connsiteY4" fmla="*/ 6812721 h 6812721"/>
                <a:gd name="connsiteX5" fmla="*/ 11781 w 3581451"/>
                <a:gd name="connsiteY5" fmla="*/ 4055717 h 6812721"/>
                <a:gd name="connsiteX0" fmla="*/ 612621 w 3581451"/>
                <a:gd name="connsiteY0" fmla="*/ 6282082 h 6812721"/>
                <a:gd name="connsiteX1" fmla="*/ 3167864 w 3581451"/>
                <a:gd name="connsiteY1" fmla="*/ 17117 h 6812721"/>
                <a:gd name="connsiteX2" fmla="*/ 3581451 w 3581451"/>
                <a:gd name="connsiteY2" fmla="*/ 0 h 6812721"/>
                <a:gd name="connsiteX3" fmla="*/ 2406444 w 3581451"/>
                <a:gd name="connsiteY3" fmla="*/ 6802782 h 6812721"/>
                <a:gd name="connsiteX4" fmla="*/ 0 w 3581451"/>
                <a:gd name="connsiteY4" fmla="*/ 6812721 h 6812721"/>
                <a:gd name="connsiteX5" fmla="*/ 612621 w 3581451"/>
                <a:gd name="connsiteY5" fmla="*/ 6282082 h 6812721"/>
                <a:gd name="connsiteX0" fmla="*/ 0 w 2968830"/>
                <a:gd name="connsiteY0" fmla="*/ 6282082 h 6822660"/>
                <a:gd name="connsiteX1" fmla="*/ 2555243 w 2968830"/>
                <a:gd name="connsiteY1" fmla="*/ 17117 h 6822660"/>
                <a:gd name="connsiteX2" fmla="*/ 2968830 w 2968830"/>
                <a:gd name="connsiteY2" fmla="*/ 0 h 6822660"/>
                <a:gd name="connsiteX3" fmla="*/ 1793823 w 2968830"/>
                <a:gd name="connsiteY3" fmla="*/ 6802782 h 6822660"/>
                <a:gd name="connsiteX4" fmla="*/ 365216 w 2968830"/>
                <a:gd name="connsiteY4" fmla="*/ 6822660 h 6822660"/>
                <a:gd name="connsiteX5" fmla="*/ 0 w 2968830"/>
                <a:gd name="connsiteY5" fmla="*/ 6282082 h 6822660"/>
                <a:gd name="connsiteX0" fmla="*/ 0 w 3180891"/>
                <a:gd name="connsiteY0" fmla="*/ 6798916 h 6822660"/>
                <a:gd name="connsiteX1" fmla="*/ 2767304 w 3180891"/>
                <a:gd name="connsiteY1" fmla="*/ 17117 h 6822660"/>
                <a:gd name="connsiteX2" fmla="*/ 3180891 w 3180891"/>
                <a:gd name="connsiteY2" fmla="*/ 0 h 6822660"/>
                <a:gd name="connsiteX3" fmla="*/ 2005884 w 3180891"/>
                <a:gd name="connsiteY3" fmla="*/ 6802782 h 6822660"/>
                <a:gd name="connsiteX4" fmla="*/ 577277 w 3180891"/>
                <a:gd name="connsiteY4" fmla="*/ 6822660 h 6822660"/>
                <a:gd name="connsiteX5" fmla="*/ 0 w 3180891"/>
                <a:gd name="connsiteY5" fmla="*/ 6798916 h 6822660"/>
                <a:gd name="connsiteX0" fmla="*/ 0 w 3180891"/>
                <a:gd name="connsiteY0" fmla="*/ 6801677 h 6825421"/>
                <a:gd name="connsiteX1" fmla="*/ 2761414 w 3180891"/>
                <a:gd name="connsiteY1" fmla="*/ 0 h 6825421"/>
                <a:gd name="connsiteX2" fmla="*/ 3180891 w 3180891"/>
                <a:gd name="connsiteY2" fmla="*/ 2761 h 6825421"/>
                <a:gd name="connsiteX3" fmla="*/ 2005884 w 3180891"/>
                <a:gd name="connsiteY3" fmla="*/ 6805543 h 6825421"/>
                <a:gd name="connsiteX4" fmla="*/ 577277 w 3180891"/>
                <a:gd name="connsiteY4" fmla="*/ 6825421 h 6825421"/>
                <a:gd name="connsiteX5" fmla="*/ 0 w 3180891"/>
                <a:gd name="connsiteY5" fmla="*/ 6801677 h 6825421"/>
                <a:gd name="connsiteX0" fmla="*/ 0 w 3180891"/>
                <a:gd name="connsiteY0" fmla="*/ 6798916 h 6822660"/>
                <a:gd name="connsiteX1" fmla="*/ 2843883 w 3180891"/>
                <a:gd name="connsiteY1" fmla="*/ 7178 h 6822660"/>
                <a:gd name="connsiteX2" fmla="*/ 3180891 w 3180891"/>
                <a:gd name="connsiteY2" fmla="*/ 0 h 6822660"/>
                <a:gd name="connsiteX3" fmla="*/ 2005884 w 3180891"/>
                <a:gd name="connsiteY3" fmla="*/ 6802782 h 6822660"/>
                <a:gd name="connsiteX4" fmla="*/ 577277 w 3180891"/>
                <a:gd name="connsiteY4" fmla="*/ 6822660 h 6822660"/>
                <a:gd name="connsiteX5" fmla="*/ 0 w 3180891"/>
                <a:gd name="connsiteY5" fmla="*/ 6798916 h 6822660"/>
                <a:gd name="connsiteX0" fmla="*/ 0 w 3180891"/>
                <a:gd name="connsiteY0" fmla="*/ 6801677 h 6825421"/>
                <a:gd name="connsiteX1" fmla="*/ 2784977 w 3180891"/>
                <a:gd name="connsiteY1" fmla="*/ 0 h 6825421"/>
                <a:gd name="connsiteX2" fmla="*/ 3180891 w 3180891"/>
                <a:gd name="connsiteY2" fmla="*/ 2761 h 6825421"/>
                <a:gd name="connsiteX3" fmla="*/ 2005884 w 3180891"/>
                <a:gd name="connsiteY3" fmla="*/ 6805543 h 6825421"/>
                <a:gd name="connsiteX4" fmla="*/ 577277 w 3180891"/>
                <a:gd name="connsiteY4" fmla="*/ 6825421 h 6825421"/>
                <a:gd name="connsiteX5" fmla="*/ 0 w 3180891"/>
                <a:gd name="connsiteY5" fmla="*/ 6801677 h 682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0891" h="6825421">
                  <a:moveTo>
                    <a:pt x="0" y="6801677"/>
                  </a:moveTo>
                  <a:lnTo>
                    <a:pt x="2784977" y="0"/>
                  </a:lnTo>
                  <a:lnTo>
                    <a:pt x="3180891" y="2761"/>
                  </a:lnTo>
                  <a:lnTo>
                    <a:pt x="2005884" y="6805543"/>
                  </a:lnTo>
                  <a:lnTo>
                    <a:pt x="577277" y="6825421"/>
                  </a:lnTo>
                  <a:lnTo>
                    <a:pt x="0" y="6801677"/>
                  </a:lnTo>
                  <a:close/>
                </a:path>
              </a:pathLst>
            </a:custGeom>
            <a:gradFill>
              <a:gsLst>
                <a:gs pos="83000">
                  <a:srgbClr val="0F5F7E">
                    <a:alpha val="0"/>
                  </a:srgbClr>
                </a:gs>
                <a:gs pos="0">
                  <a:schemeClr val="bg1">
                    <a:alpha val="26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29C891D-7608-4401-8BFA-7BB4BBDF004F}"/>
              </a:ext>
            </a:extLst>
          </p:cNvPr>
          <p:cNvSpPr/>
          <p:nvPr userDrawn="1"/>
        </p:nvSpPr>
        <p:spPr>
          <a:xfrm>
            <a:off x="0" y="-62994"/>
            <a:ext cx="3596874" cy="6542259"/>
          </a:xfrm>
          <a:custGeom>
            <a:avLst/>
            <a:gdLst>
              <a:gd name="connsiteX0" fmla="*/ 3596874 w 3596874"/>
              <a:gd name="connsiteY0" fmla="*/ 0 h 6542259"/>
              <a:gd name="connsiteX1" fmla="*/ 0 w 3596874"/>
              <a:gd name="connsiteY1" fmla="*/ 6542259 h 6542259"/>
              <a:gd name="connsiteX2" fmla="*/ 0 w 3596874"/>
              <a:gd name="connsiteY2" fmla="*/ 1641660 h 6542259"/>
              <a:gd name="connsiteX3" fmla="*/ 3129673 w 3596874"/>
              <a:gd name="connsiteY3" fmla="*/ 7178 h 654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6874" h="6542259">
                <a:moveTo>
                  <a:pt x="3596874" y="0"/>
                </a:moveTo>
                <a:lnTo>
                  <a:pt x="0" y="6542259"/>
                </a:lnTo>
                <a:lnTo>
                  <a:pt x="0" y="1641660"/>
                </a:lnTo>
                <a:lnTo>
                  <a:pt x="3129673" y="7178"/>
                </a:lnTo>
                <a:close/>
              </a:path>
            </a:pathLst>
          </a:custGeom>
          <a:gradFill>
            <a:gsLst>
              <a:gs pos="48000">
                <a:srgbClr val="0F5F7E">
                  <a:alpha val="0"/>
                </a:srgbClr>
              </a:gs>
              <a:gs pos="0">
                <a:schemeClr val="bg1">
                  <a:alpha val="26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97256B38-8013-6144-9D23-B533B43CDBCB}"/>
              </a:ext>
            </a:extLst>
          </p:cNvPr>
          <p:cNvSpPr/>
          <p:nvPr userDrawn="1"/>
        </p:nvSpPr>
        <p:spPr>
          <a:xfrm>
            <a:off x="-143124" y="-55817"/>
            <a:ext cx="4260763" cy="6825421"/>
          </a:xfrm>
          <a:custGeom>
            <a:avLst/>
            <a:gdLst>
              <a:gd name="connsiteX0" fmla="*/ 0 w 3175000"/>
              <a:gd name="connsiteY0" fmla="*/ 1981200 h 6845300"/>
              <a:gd name="connsiteX1" fmla="*/ 2832100 w 3175000"/>
              <a:gd name="connsiteY1" fmla="*/ 0 h 6845300"/>
              <a:gd name="connsiteX2" fmla="*/ 3175000 w 3175000"/>
              <a:gd name="connsiteY2" fmla="*/ 12700 h 6845300"/>
              <a:gd name="connsiteX3" fmla="*/ 368300 w 3175000"/>
              <a:gd name="connsiteY3" fmla="*/ 6845300 h 6845300"/>
              <a:gd name="connsiteX4" fmla="*/ 0 w 3175000"/>
              <a:gd name="connsiteY4" fmla="*/ 6845300 h 6845300"/>
              <a:gd name="connsiteX5" fmla="*/ 0 w 3175000"/>
              <a:gd name="connsiteY5" fmla="*/ 1981200 h 6845300"/>
              <a:gd name="connsiteX0" fmla="*/ 0 w 3180891"/>
              <a:gd name="connsiteY0" fmla="*/ 1988378 h 6852478"/>
              <a:gd name="connsiteX1" fmla="*/ 2832100 w 3180891"/>
              <a:gd name="connsiteY1" fmla="*/ 7178 h 6852478"/>
              <a:gd name="connsiteX2" fmla="*/ 3180891 w 3180891"/>
              <a:gd name="connsiteY2" fmla="*/ 0 h 6852478"/>
              <a:gd name="connsiteX3" fmla="*/ 368300 w 3180891"/>
              <a:gd name="connsiteY3" fmla="*/ 6852478 h 6852478"/>
              <a:gd name="connsiteX4" fmla="*/ 0 w 3180891"/>
              <a:gd name="connsiteY4" fmla="*/ 6852478 h 6852478"/>
              <a:gd name="connsiteX5" fmla="*/ 0 w 3180891"/>
              <a:gd name="connsiteY5" fmla="*/ 1988378 h 6852478"/>
              <a:gd name="connsiteX0" fmla="*/ 0 w 3180891"/>
              <a:gd name="connsiteY0" fmla="*/ 1988378 h 6852478"/>
              <a:gd name="connsiteX1" fmla="*/ 1960294 w 3180891"/>
              <a:gd name="connsiteY1" fmla="*/ 7178 h 6852478"/>
              <a:gd name="connsiteX2" fmla="*/ 3180891 w 3180891"/>
              <a:gd name="connsiteY2" fmla="*/ 0 h 6852478"/>
              <a:gd name="connsiteX3" fmla="*/ 368300 w 3180891"/>
              <a:gd name="connsiteY3" fmla="*/ 6852478 h 6852478"/>
              <a:gd name="connsiteX4" fmla="*/ 0 w 3180891"/>
              <a:gd name="connsiteY4" fmla="*/ 6852478 h 6852478"/>
              <a:gd name="connsiteX5" fmla="*/ 0 w 3180891"/>
              <a:gd name="connsiteY5" fmla="*/ 1988378 h 6852478"/>
              <a:gd name="connsiteX0" fmla="*/ 0 w 3180891"/>
              <a:gd name="connsiteY0" fmla="*/ 1988378 h 6971748"/>
              <a:gd name="connsiteX1" fmla="*/ 1960294 w 3180891"/>
              <a:gd name="connsiteY1" fmla="*/ 7178 h 6971748"/>
              <a:gd name="connsiteX2" fmla="*/ 3180891 w 3180891"/>
              <a:gd name="connsiteY2" fmla="*/ 0 h 6971748"/>
              <a:gd name="connsiteX3" fmla="*/ 1257779 w 3180891"/>
              <a:gd name="connsiteY3" fmla="*/ 6971748 h 6971748"/>
              <a:gd name="connsiteX4" fmla="*/ 0 w 3180891"/>
              <a:gd name="connsiteY4" fmla="*/ 6852478 h 6971748"/>
              <a:gd name="connsiteX5" fmla="*/ 0 w 3180891"/>
              <a:gd name="connsiteY5" fmla="*/ 1988378 h 6971748"/>
              <a:gd name="connsiteX0" fmla="*/ 0 w 4294212"/>
              <a:gd name="connsiteY0" fmla="*/ 4065656 h 6971748"/>
              <a:gd name="connsiteX1" fmla="*/ 3073615 w 4294212"/>
              <a:gd name="connsiteY1" fmla="*/ 7178 h 6971748"/>
              <a:gd name="connsiteX2" fmla="*/ 4294212 w 4294212"/>
              <a:gd name="connsiteY2" fmla="*/ 0 h 6971748"/>
              <a:gd name="connsiteX3" fmla="*/ 2371100 w 4294212"/>
              <a:gd name="connsiteY3" fmla="*/ 6971748 h 6971748"/>
              <a:gd name="connsiteX4" fmla="*/ 1113321 w 4294212"/>
              <a:gd name="connsiteY4" fmla="*/ 6852478 h 6971748"/>
              <a:gd name="connsiteX5" fmla="*/ 0 w 4294212"/>
              <a:gd name="connsiteY5" fmla="*/ 4065656 h 6971748"/>
              <a:gd name="connsiteX0" fmla="*/ 11781 w 4305993"/>
              <a:gd name="connsiteY0" fmla="*/ 4065656 h 6971748"/>
              <a:gd name="connsiteX1" fmla="*/ 3085396 w 4305993"/>
              <a:gd name="connsiteY1" fmla="*/ 7178 h 6971748"/>
              <a:gd name="connsiteX2" fmla="*/ 4305993 w 4305993"/>
              <a:gd name="connsiteY2" fmla="*/ 0 h 6971748"/>
              <a:gd name="connsiteX3" fmla="*/ 2382881 w 4305993"/>
              <a:gd name="connsiteY3" fmla="*/ 6971748 h 6971748"/>
              <a:gd name="connsiteX4" fmla="*/ 0 w 4305993"/>
              <a:gd name="connsiteY4" fmla="*/ 6822660 h 6971748"/>
              <a:gd name="connsiteX5" fmla="*/ 11781 w 4305993"/>
              <a:gd name="connsiteY5" fmla="*/ 4065656 h 6971748"/>
              <a:gd name="connsiteX0" fmla="*/ 11781 w 4305993"/>
              <a:gd name="connsiteY0" fmla="*/ 4065656 h 6822660"/>
              <a:gd name="connsiteX1" fmla="*/ 3085396 w 4305993"/>
              <a:gd name="connsiteY1" fmla="*/ 7178 h 6822660"/>
              <a:gd name="connsiteX2" fmla="*/ 4305993 w 4305993"/>
              <a:gd name="connsiteY2" fmla="*/ 0 h 6822660"/>
              <a:gd name="connsiteX3" fmla="*/ 2406444 w 4305993"/>
              <a:gd name="connsiteY3" fmla="*/ 6812721 h 6822660"/>
              <a:gd name="connsiteX4" fmla="*/ 0 w 4305993"/>
              <a:gd name="connsiteY4" fmla="*/ 6822660 h 6822660"/>
              <a:gd name="connsiteX5" fmla="*/ 11781 w 4305993"/>
              <a:gd name="connsiteY5" fmla="*/ 4065656 h 6822660"/>
              <a:gd name="connsiteX0" fmla="*/ 11781 w 3581451"/>
              <a:gd name="connsiteY0" fmla="*/ 4058478 h 6815482"/>
              <a:gd name="connsiteX1" fmla="*/ 3085396 w 3581451"/>
              <a:gd name="connsiteY1" fmla="*/ 0 h 6815482"/>
              <a:gd name="connsiteX2" fmla="*/ 3581451 w 3581451"/>
              <a:gd name="connsiteY2" fmla="*/ 2761 h 6815482"/>
              <a:gd name="connsiteX3" fmla="*/ 2406444 w 3581451"/>
              <a:gd name="connsiteY3" fmla="*/ 6805543 h 6815482"/>
              <a:gd name="connsiteX4" fmla="*/ 0 w 3581451"/>
              <a:gd name="connsiteY4" fmla="*/ 6815482 h 6815482"/>
              <a:gd name="connsiteX5" fmla="*/ 11781 w 3581451"/>
              <a:gd name="connsiteY5" fmla="*/ 4058478 h 6815482"/>
              <a:gd name="connsiteX0" fmla="*/ 11781 w 3581451"/>
              <a:gd name="connsiteY0" fmla="*/ 4055717 h 6812721"/>
              <a:gd name="connsiteX1" fmla="*/ 3167864 w 3581451"/>
              <a:gd name="connsiteY1" fmla="*/ 17117 h 6812721"/>
              <a:gd name="connsiteX2" fmla="*/ 3581451 w 3581451"/>
              <a:gd name="connsiteY2" fmla="*/ 0 h 6812721"/>
              <a:gd name="connsiteX3" fmla="*/ 2406444 w 3581451"/>
              <a:gd name="connsiteY3" fmla="*/ 6802782 h 6812721"/>
              <a:gd name="connsiteX4" fmla="*/ 0 w 3581451"/>
              <a:gd name="connsiteY4" fmla="*/ 6812721 h 6812721"/>
              <a:gd name="connsiteX5" fmla="*/ 11781 w 3581451"/>
              <a:gd name="connsiteY5" fmla="*/ 4055717 h 6812721"/>
              <a:gd name="connsiteX0" fmla="*/ 612621 w 3581451"/>
              <a:gd name="connsiteY0" fmla="*/ 6282082 h 6812721"/>
              <a:gd name="connsiteX1" fmla="*/ 3167864 w 3581451"/>
              <a:gd name="connsiteY1" fmla="*/ 17117 h 6812721"/>
              <a:gd name="connsiteX2" fmla="*/ 3581451 w 3581451"/>
              <a:gd name="connsiteY2" fmla="*/ 0 h 6812721"/>
              <a:gd name="connsiteX3" fmla="*/ 2406444 w 3581451"/>
              <a:gd name="connsiteY3" fmla="*/ 6802782 h 6812721"/>
              <a:gd name="connsiteX4" fmla="*/ 0 w 3581451"/>
              <a:gd name="connsiteY4" fmla="*/ 6812721 h 6812721"/>
              <a:gd name="connsiteX5" fmla="*/ 612621 w 3581451"/>
              <a:gd name="connsiteY5" fmla="*/ 6282082 h 6812721"/>
              <a:gd name="connsiteX0" fmla="*/ 0 w 2968830"/>
              <a:gd name="connsiteY0" fmla="*/ 6282082 h 6822660"/>
              <a:gd name="connsiteX1" fmla="*/ 2555243 w 2968830"/>
              <a:gd name="connsiteY1" fmla="*/ 17117 h 6822660"/>
              <a:gd name="connsiteX2" fmla="*/ 2968830 w 2968830"/>
              <a:gd name="connsiteY2" fmla="*/ 0 h 6822660"/>
              <a:gd name="connsiteX3" fmla="*/ 1793823 w 2968830"/>
              <a:gd name="connsiteY3" fmla="*/ 6802782 h 6822660"/>
              <a:gd name="connsiteX4" fmla="*/ 365216 w 2968830"/>
              <a:gd name="connsiteY4" fmla="*/ 6822660 h 6822660"/>
              <a:gd name="connsiteX5" fmla="*/ 0 w 2968830"/>
              <a:gd name="connsiteY5" fmla="*/ 6282082 h 6822660"/>
              <a:gd name="connsiteX0" fmla="*/ 0 w 3180891"/>
              <a:gd name="connsiteY0" fmla="*/ 6798916 h 6822660"/>
              <a:gd name="connsiteX1" fmla="*/ 2767304 w 3180891"/>
              <a:gd name="connsiteY1" fmla="*/ 17117 h 6822660"/>
              <a:gd name="connsiteX2" fmla="*/ 3180891 w 3180891"/>
              <a:gd name="connsiteY2" fmla="*/ 0 h 6822660"/>
              <a:gd name="connsiteX3" fmla="*/ 2005884 w 3180891"/>
              <a:gd name="connsiteY3" fmla="*/ 6802782 h 6822660"/>
              <a:gd name="connsiteX4" fmla="*/ 577277 w 3180891"/>
              <a:gd name="connsiteY4" fmla="*/ 6822660 h 6822660"/>
              <a:gd name="connsiteX5" fmla="*/ 0 w 3180891"/>
              <a:gd name="connsiteY5" fmla="*/ 6798916 h 6822660"/>
              <a:gd name="connsiteX0" fmla="*/ 0 w 3180891"/>
              <a:gd name="connsiteY0" fmla="*/ 6801677 h 6825421"/>
              <a:gd name="connsiteX1" fmla="*/ 2761414 w 3180891"/>
              <a:gd name="connsiteY1" fmla="*/ 0 h 6825421"/>
              <a:gd name="connsiteX2" fmla="*/ 3180891 w 3180891"/>
              <a:gd name="connsiteY2" fmla="*/ 2761 h 6825421"/>
              <a:gd name="connsiteX3" fmla="*/ 2005884 w 3180891"/>
              <a:gd name="connsiteY3" fmla="*/ 6805543 h 6825421"/>
              <a:gd name="connsiteX4" fmla="*/ 577277 w 3180891"/>
              <a:gd name="connsiteY4" fmla="*/ 6825421 h 6825421"/>
              <a:gd name="connsiteX5" fmla="*/ 0 w 3180891"/>
              <a:gd name="connsiteY5" fmla="*/ 6801677 h 6825421"/>
              <a:gd name="connsiteX0" fmla="*/ 0 w 3180891"/>
              <a:gd name="connsiteY0" fmla="*/ 6798916 h 6822660"/>
              <a:gd name="connsiteX1" fmla="*/ 2843883 w 3180891"/>
              <a:gd name="connsiteY1" fmla="*/ 7178 h 6822660"/>
              <a:gd name="connsiteX2" fmla="*/ 3180891 w 3180891"/>
              <a:gd name="connsiteY2" fmla="*/ 0 h 6822660"/>
              <a:gd name="connsiteX3" fmla="*/ 2005884 w 3180891"/>
              <a:gd name="connsiteY3" fmla="*/ 6802782 h 6822660"/>
              <a:gd name="connsiteX4" fmla="*/ 577277 w 3180891"/>
              <a:gd name="connsiteY4" fmla="*/ 6822660 h 6822660"/>
              <a:gd name="connsiteX5" fmla="*/ 0 w 3180891"/>
              <a:gd name="connsiteY5" fmla="*/ 6798916 h 6822660"/>
              <a:gd name="connsiteX0" fmla="*/ 0 w 3180891"/>
              <a:gd name="connsiteY0" fmla="*/ 6801677 h 6825421"/>
              <a:gd name="connsiteX1" fmla="*/ 2784977 w 3180891"/>
              <a:gd name="connsiteY1" fmla="*/ 0 h 6825421"/>
              <a:gd name="connsiteX2" fmla="*/ 3180891 w 3180891"/>
              <a:gd name="connsiteY2" fmla="*/ 2761 h 6825421"/>
              <a:gd name="connsiteX3" fmla="*/ 2005884 w 3180891"/>
              <a:gd name="connsiteY3" fmla="*/ 6805543 h 6825421"/>
              <a:gd name="connsiteX4" fmla="*/ 577277 w 3180891"/>
              <a:gd name="connsiteY4" fmla="*/ 6825421 h 6825421"/>
              <a:gd name="connsiteX5" fmla="*/ 0 w 3180891"/>
              <a:gd name="connsiteY5" fmla="*/ 6801677 h 682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0891" h="6825421">
                <a:moveTo>
                  <a:pt x="0" y="6801677"/>
                </a:moveTo>
                <a:lnTo>
                  <a:pt x="2784977" y="0"/>
                </a:lnTo>
                <a:lnTo>
                  <a:pt x="3180891" y="2761"/>
                </a:lnTo>
                <a:lnTo>
                  <a:pt x="2005884" y="6805543"/>
                </a:lnTo>
                <a:lnTo>
                  <a:pt x="577277" y="6825421"/>
                </a:lnTo>
                <a:lnTo>
                  <a:pt x="0" y="6801677"/>
                </a:lnTo>
                <a:close/>
              </a:path>
            </a:pathLst>
          </a:custGeom>
          <a:gradFill>
            <a:gsLst>
              <a:gs pos="83000">
                <a:srgbClr val="0F5F7E">
                  <a:alpha val="0"/>
                </a:srgbClr>
              </a:gs>
              <a:gs pos="0">
                <a:schemeClr val="bg1">
                  <a:alpha val="26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97757B-12CF-FA42-8ADD-C957B746CC95}"/>
              </a:ext>
            </a:extLst>
          </p:cNvPr>
          <p:cNvCxnSpPr>
            <a:cxnSpLocks/>
          </p:cNvCxnSpPr>
          <p:nvPr userDrawn="1"/>
        </p:nvCxnSpPr>
        <p:spPr>
          <a:xfrm flipV="1">
            <a:off x="8913701" y="-1788"/>
            <a:ext cx="2227575" cy="6854266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93F39B5-8FEE-0441-9169-8FDDBF0938C3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1790500" y="-1788"/>
            <a:ext cx="401500" cy="4262892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785D38A-0244-584C-AF1C-3FE9408D9695}"/>
              </a:ext>
            </a:extLst>
          </p:cNvPr>
          <p:cNvCxnSpPr>
            <a:cxnSpLocks/>
          </p:cNvCxnSpPr>
          <p:nvPr userDrawn="1"/>
        </p:nvCxnSpPr>
        <p:spPr>
          <a:xfrm flipV="1">
            <a:off x="76398" y="-57385"/>
            <a:ext cx="3749237" cy="6963258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A2780DD-FC5C-8B45-A130-A1FB45AD91D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-1788"/>
            <a:ext cx="982292" cy="5159004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29BCC71E-5582-E242-8510-18AE0AC630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05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18D0E1-31EE-1A4E-8F2D-7C93E3ECB0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232" cy="6858000"/>
          </a:xfrm>
          <a:prstGeom prst="rect">
            <a:avLst/>
          </a:prstGeom>
        </p:spPr>
      </p:pic>
      <p:sp>
        <p:nvSpPr>
          <p:cNvPr id="6" name="Text Placeholder 36">
            <a:extLst>
              <a:ext uri="{FF2B5EF4-FFF2-40B4-BE49-F238E27FC236}">
                <a16:creationId xmlns:a16="http://schemas.microsoft.com/office/drawing/2014/main" id="{5BB9B0B6-C511-4A7A-8EE6-5D7640635A5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E390E0-F5C9-4FEC-BD1E-34EFEE1362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242671A4-8A9F-5944-BD7A-1D222BDD67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2505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3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7698CC8-7A15-4CAB-8F24-67DA7E3B635E}"/>
              </a:ext>
            </a:extLst>
          </p:cNvPr>
          <p:cNvSpPr/>
          <p:nvPr userDrawn="1"/>
        </p:nvSpPr>
        <p:spPr>
          <a:xfrm flipH="1">
            <a:off x="8449808" y="0"/>
            <a:ext cx="3742193" cy="6525829"/>
          </a:xfrm>
          <a:custGeom>
            <a:avLst/>
            <a:gdLst>
              <a:gd name="connsiteX0" fmla="*/ 3742193 w 3742193"/>
              <a:gd name="connsiteY0" fmla="*/ 0 h 6525829"/>
              <a:gd name="connsiteX1" fmla="*/ 0 w 3742193"/>
              <a:gd name="connsiteY1" fmla="*/ 6049 h 6525829"/>
              <a:gd name="connsiteX2" fmla="*/ 0 w 3742193"/>
              <a:gd name="connsiteY2" fmla="*/ 6525829 h 652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2193" h="6525829">
                <a:moveTo>
                  <a:pt x="3742193" y="0"/>
                </a:moveTo>
                <a:lnTo>
                  <a:pt x="0" y="6049"/>
                </a:lnTo>
                <a:lnTo>
                  <a:pt x="0" y="6525829"/>
                </a:lnTo>
                <a:close/>
              </a:path>
            </a:pathLst>
          </a:custGeom>
          <a:gradFill>
            <a:gsLst>
              <a:gs pos="74000">
                <a:schemeClr val="accent4">
                  <a:alpha val="73000"/>
                </a:schemeClr>
              </a:gs>
              <a:gs pos="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F34B05B2-3782-4678-A34B-8B56BF61B59F}"/>
              </a:ext>
            </a:extLst>
          </p:cNvPr>
          <p:cNvSpPr/>
          <p:nvPr userDrawn="1"/>
        </p:nvSpPr>
        <p:spPr>
          <a:xfrm flipH="1" flipV="1">
            <a:off x="9915779" y="4397"/>
            <a:ext cx="2276221" cy="6853602"/>
          </a:xfrm>
          <a:custGeom>
            <a:avLst/>
            <a:gdLst>
              <a:gd name="connsiteX0" fmla="*/ 558862 w 2276221"/>
              <a:gd name="connsiteY0" fmla="*/ 6853602 h 6853602"/>
              <a:gd name="connsiteX1" fmla="*/ 0 w 2276221"/>
              <a:gd name="connsiteY1" fmla="*/ 6853602 h 6853602"/>
              <a:gd name="connsiteX2" fmla="*/ 0 w 2276221"/>
              <a:gd name="connsiteY2" fmla="*/ 0 h 6853602"/>
              <a:gd name="connsiteX3" fmla="*/ 2276221 w 2276221"/>
              <a:gd name="connsiteY3" fmla="*/ 0 h 6853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221" h="6853602">
                <a:moveTo>
                  <a:pt x="558862" y="6853602"/>
                </a:moveTo>
                <a:lnTo>
                  <a:pt x="0" y="6853602"/>
                </a:lnTo>
                <a:lnTo>
                  <a:pt x="0" y="0"/>
                </a:lnTo>
                <a:lnTo>
                  <a:pt x="2276221" y="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8000"/>
                  <a:alpha val="10000"/>
                </a:schemeClr>
              </a:gs>
              <a:gs pos="62000">
                <a:schemeClr val="accent1">
                  <a:alpha val="87000"/>
                  <a:lumMod val="93000"/>
                  <a:lumOff val="7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B00AA43-909C-EF49-9B4D-49D099178FEA}"/>
              </a:ext>
            </a:extLst>
          </p:cNvPr>
          <p:cNvGrpSpPr/>
          <p:nvPr userDrawn="1"/>
        </p:nvGrpSpPr>
        <p:grpSpPr>
          <a:xfrm>
            <a:off x="4642441" y="1747515"/>
            <a:ext cx="2907119" cy="2687989"/>
            <a:chOff x="1808480" y="2034708"/>
            <a:chExt cx="1016000" cy="93941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97BA65B-AE64-C746-B13D-7FA2FA85E85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20000"/>
            </a:blip>
            <a:srcRect r="53883"/>
            <a:stretch/>
          </p:blipFill>
          <p:spPr>
            <a:xfrm>
              <a:off x="1808480" y="2034708"/>
              <a:ext cx="497840" cy="939417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3443284-A3D0-1242-9D77-55FA56DF4CE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20000"/>
            </a:blip>
            <a:srcRect r="53883"/>
            <a:stretch/>
          </p:blipFill>
          <p:spPr>
            <a:xfrm>
              <a:off x="2326640" y="2034708"/>
              <a:ext cx="497840" cy="939417"/>
            </a:xfrm>
            <a:prstGeom prst="rect">
              <a:avLst/>
            </a:prstGeom>
          </p:spPr>
        </p:pic>
      </p:grp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8CF0906-8B84-4B66-BA81-34A0D22A41AC}"/>
              </a:ext>
            </a:extLst>
          </p:cNvPr>
          <p:cNvSpPr/>
          <p:nvPr userDrawn="1"/>
        </p:nvSpPr>
        <p:spPr>
          <a:xfrm rot="10800000" flipH="1">
            <a:off x="0" y="0"/>
            <a:ext cx="3409631" cy="6858000"/>
          </a:xfrm>
          <a:custGeom>
            <a:avLst/>
            <a:gdLst>
              <a:gd name="connsiteX0" fmla="*/ 0 w 3409631"/>
              <a:gd name="connsiteY0" fmla="*/ 6858000 h 6858000"/>
              <a:gd name="connsiteX1" fmla="*/ 96110 w 3409631"/>
              <a:gd name="connsiteY1" fmla="*/ 6858000 h 6858000"/>
              <a:gd name="connsiteX2" fmla="*/ 3409631 w 3409631"/>
              <a:gd name="connsiteY2" fmla="*/ 0 h 6858000"/>
              <a:gd name="connsiteX3" fmla="*/ 0 w 3409631"/>
              <a:gd name="connsiteY3" fmla="*/ 65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9631" h="6858000">
                <a:moveTo>
                  <a:pt x="0" y="6858000"/>
                </a:moveTo>
                <a:lnTo>
                  <a:pt x="96110" y="6858000"/>
                </a:lnTo>
                <a:lnTo>
                  <a:pt x="3409631" y="0"/>
                </a:lnTo>
                <a:lnTo>
                  <a:pt x="0" y="6542"/>
                </a:lnTo>
                <a:close/>
              </a:path>
            </a:pathLst>
          </a:custGeom>
          <a:gradFill>
            <a:gsLst>
              <a:gs pos="74000">
                <a:schemeClr val="accent4">
                  <a:alpha val="73000"/>
                </a:schemeClr>
              </a:gs>
              <a:gs pos="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B5A3F59-170C-4358-A0BB-5B1BE3298282}"/>
              </a:ext>
            </a:extLst>
          </p:cNvPr>
          <p:cNvSpPr/>
          <p:nvPr userDrawn="1"/>
        </p:nvSpPr>
        <p:spPr>
          <a:xfrm rot="10800000" flipH="1" flipV="1">
            <a:off x="0" y="0"/>
            <a:ext cx="2170859" cy="6858000"/>
          </a:xfrm>
          <a:custGeom>
            <a:avLst/>
            <a:gdLst>
              <a:gd name="connsiteX0" fmla="*/ 0 w 2170859"/>
              <a:gd name="connsiteY0" fmla="*/ 0 h 6858000"/>
              <a:gd name="connsiteX1" fmla="*/ 2170859 w 2170859"/>
              <a:gd name="connsiteY1" fmla="*/ 0 h 6858000"/>
              <a:gd name="connsiteX2" fmla="*/ 722949 w 2170859"/>
              <a:gd name="connsiteY2" fmla="*/ 6858000 h 6858000"/>
              <a:gd name="connsiteX3" fmla="*/ 0 w 217085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0859" h="6858000">
                <a:moveTo>
                  <a:pt x="0" y="0"/>
                </a:moveTo>
                <a:lnTo>
                  <a:pt x="2170859" y="0"/>
                </a:lnTo>
                <a:lnTo>
                  <a:pt x="72294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8000"/>
                  <a:alpha val="10000"/>
                </a:schemeClr>
              </a:gs>
              <a:gs pos="62000">
                <a:schemeClr val="accent1">
                  <a:alpha val="87000"/>
                  <a:lumMod val="93000"/>
                  <a:lumOff val="7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C6707B3-6D9E-49A2-9D2D-04F27BE251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12720" y="3949400"/>
            <a:ext cx="6766560" cy="639733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–Attribution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26C7A7-D878-47CC-9FE2-513EE61127D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712720" y="2470150"/>
            <a:ext cx="6766560" cy="137001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add quote</a:t>
            </a:r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B3EEF438-26FC-7B4A-9D53-CBE418CAAF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582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4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4EB9AB-0596-425A-98FC-501AAB1613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CFA0AA-800E-7843-B512-35F1E9224D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alphaModFix amt="25000"/>
          </a:blip>
          <a:stretch>
            <a:fillRect/>
          </a:stretch>
        </p:blipFill>
        <p:spPr>
          <a:xfrm>
            <a:off x="1119056" y="1659112"/>
            <a:ext cx="735132" cy="639733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394CB2C-5208-4516-9CE5-87591A2007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45024" y="1660055"/>
            <a:ext cx="7315200" cy="165738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54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</a:t>
            </a:r>
            <a:r>
              <a:rPr lang="en-US" dirty="0"/>
              <a:t> to add quote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5376B58-0D2B-4FF4-B53E-D9BC23DE73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45024" y="3323179"/>
            <a:ext cx="7315200" cy="66101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–</a:t>
            </a:r>
            <a:r>
              <a:rPr lang="en-GB" noProof="0" dirty="0"/>
              <a:t>Attribution</a:t>
            </a:r>
            <a:r>
              <a:rPr lang="en-US" dirty="0"/>
              <a:t> name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980919E0-2B36-8741-BB60-02EEB7CE0F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461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5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150B8144-276B-844E-AB09-856E360E0D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alphaModFix amt="30000"/>
          </a:blip>
          <a:stretch>
            <a:fillRect/>
          </a:stretch>
        </p:blipFill>
        <p:spPr>
          <a:xfrm>
            <a:off x="3712175" y="977594"/>
            <a:ext cx="735132" cy="639733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BCDE960-5EC6-49DA-9537-3203C82B14A8}"/>
              </a:ext>
            </a:extLst>
          </p:cNvPr>
          <p:cNvSpPr/>
          <p:nvPr userDrawn="1"/>
        </p:nvSpPr>
        <p:spPr>
          <a:xfrm flipV="1">
            <a:off x="0" y="0"/>
            <a:ext cx="3753196" cy="4975888"/>
          </a:xfrm>
          <a:custGeom>
            <a:avLst/>
            <a:gdLst>
              <a:gd name="connsiteX0" fmla="*/ 0 w 3753196"/>
              <a:gd name="connsiteY0" fmla="*/ 4975888 h 4975888"/>
              <a:gd name="connsiteX1" fmla="*/ 3753196 w 3753196"/>
              <a:gd name="connsiteY1" fmla="*/ 4975888 h 4975888"/>
              <a:gd name="connsiteX2" fmla="*/ 0 w 3753196"/>
              <a:gd name="connsiteY2" fmla="*/ 0 h 497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53196" h="4975888">
                <a:moveTo>
                  <a:pt x="0" y="4975888"/>
                </a:moveTo>
                <a:lnTo>
                  <a:pt x="3753196" y="497588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5000">
                <a:schemeClr val="accent4">
                  <a:alpha val="89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771F24-B90F-2B4E-BFD9-7FA2F32128D3}"/>
              </a:ext>
            </a:extLst>
          </p:cNvPr>
          <p:cNvCxnSpPr>
            <a:cxnSpLocks/>
          </p:cNvCxnSpPr>
          <p:nvPr userDrawn="1"/>
        </p:nvCxnSpPr>
        <p:spPr>
          <a:xfrm>
            <a:off x="524676" y="-27432"/>
            <a:ext cx="5310859" cy="6888754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1309D15-EC9B-4E1C-9849-0B80574505B4}"/>
              </a:ext>
            </a:extLst>
          </p:cNvPr>
          <p:cNvSpPr/>
          <p:nvPr userDrawn="1"/>
        </p:nvSpPr>
        <p:spPr>
          <a:xfrm>
            <a:off x="2" y="1"/>
            <a:ext cx="5712299" cy="6858000"/>
          </a:xfrm>
          <a:custGeom>
            <a:avLst/>
            <a:gdLst>
              <a:gd name="connsiteX0" fmla="*/ 0 w 5712299"/>
              <a:gd name="connsiteY0" fmla="*/ 0 h 6858000"/>
              <a:gd name="connsiteX1" fmla="*/ 416065 w 5712299"/>
              <a:gd name="connsiteY1" fmla="*/ 0 h 6858000"/>
              <a:gd name="connsiteX2" fmla="*/ 5712299 w 5712299"/>
              <a:gd name="connsiteY2" fmla="*/ 6858000 h 6858000"/>
              <a:gd name="connsiteX3" fmla="*/ 0 w 57122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2299" h="6858000">
                <a:moveTo>
                  <a:pt x="0" y="0"/>
                </a:moveTo>
                <a:lnTo>
                  <a:pt x="416065" y="0"/>
                </a:lnTo>
                <a:lnTo>
                  <a:pt x="57122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8000">
                <a:schemeClr val="accent4">
                  <a:alpha val="87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6ADD10B-0146-F745-B646-3159F9A476D9}"/>
              </a:ext>
            </a:extLst>
          </p:cNvPr>
          <p:cNvCxnSpPr>
            <a:cxnSpLocks/>
          </p:cNvCxnSpPr>
          <p:nvPr userDrawn="1"/>
        </p:nvCxnSpPr>
        <p:spPr>
          <a:xfrm>
            <a:off x="662505" y="-27432"/>
            <a:ext cx="5321115" cy="6902057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C95B8E-39CC-444F-A866-75C77C714FB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6208" y="1104861"/>
            <a:ext cx="7066192" cy="165738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54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</a:t>
            </a:r>
            <a:r>
              <a:rPr lang="en-US" dirty="0"/>
              <a:t> to add quote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D020BAC-609F-401F-BEDF-5E4D14F6090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6208" y="2767985"/>
            <a:ext cx="7066192" cy="66101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–Attribution name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6F6DBB21-56C1-EE42-B963-D2037A4C4B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4121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6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B31051F-FBBC-40A7-A61A-056F1FEA4451}"/>
              </a:ext>
            </a:extLst>
          </p:cNvPr>
          <p:cNvSpPr/>
          <p:nvPr userDrawn="1"/>
        </p:nvSpPr>
        <p:spPr>
          <a:xfrm>
            <a:off x="7973568" y="4032504"/>
            <a:ext cx="4218432" cy="2834640"/>
          </a:xfrm>
          <a:custGeom>
            <a:avLst/>
            <a:gdLst>
              <a:gd name="connsiteX0" fmla="*/ 3712464 w 4218432"/>
              <a:gd name="connsiteY0" fmla="*/ 0 h 2834640"/>
              <a:gd name="connsiteX1" fmla="*/ 4218432 w 4218432"/>
              <a:gd name="connsiteY1" fmla="*/ 550449 h 2834640"/>
              <a:gd name="connsiteX2" fmla="*/ 4218432 w 4218432"/>
              <a:gd name="connsiteY2" fmla="*/ 2834640 h 2834640"/>
              <a:gd name="connsiteX3" fmla="*/ 0 w 4218432"/>
              <a:gd name="connsiteY3" fmla="*/ 2834640 h 283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8432" h="2834640">
                <a:moveTo>
                  <a:pt x="3712464" y="0"/>
                </a:moveTo>
                <a:lnTo>
                  <a:pt x="4218432" y="550449"/>
                </a:lnTo>
                <a:lnTo>
                  <a:pt x="4218432" y="2834640"/>
                </a:lnTo>
                <a:lnTo>
                  <a:pt x="0" y="283464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E9E87C1-9A3A-4500-86C6-E801FFF2C005}"/>
              </a:ext>
            </a:extLst>
          </p:cNvPr>
          <p:cNvSpPr/>
          <p:nvPr userDrawn="1"/>
        </p:nvSpPr>
        <p:spPr>
          <a:xfrm>
            <a:off x="4448326" y="2"/>
            <a:ext cx="7743674" cy="6860921"/>
          </a:xfrm>
          <a:custGeom>
            <a:avLst/>
            <a:gdLst>
              <a:gd name="connsiteX0" fmla="*/ 0 w 7743674"/>
              <a:gd name="connsiteY0" fmla="*/ 0 h 6860921"/>
              <a:gd name="connsiteX1" fmla="*/ 3597449 w 7743674"/>
              <a:gd name="connsiteY1" fmla="*/ 0 h 6860921"/>
              <a:gd name="connsiteX2" fmla="*/ 7743674 w 7743674"/>
              <a:gd name="connsiteY2" fmla="*/ 4608431 h 6860921"/>
              <a:gd name="connsiteX3" fmla="*/ 7743674 w 7743674"/>
              <a:gd name="connsiteY3" fmla="*/ 6860921 h 6860921"/>
              <a:gd name="connsiteX4" fmla="*/ 6077872 w 7743674"/>
              <a:gd name="connsiteY4" fmla="*/ 6853286 h 686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43674" h="6860921">
                <a:moveTo>
                  <a:pt x="0" y="0"/>
                </a:moveTo>
                <a:lnTo>
                  <a:pt x="3597449" y="0"/>
                </a:lnTo>
                <a:lnTo>
                  <a:pt x="7743674" y="4608431"/>
                </a:lnTo>
                <a:lnTo>
                  <a:pt x="7743674" y="6860921"/>
                </a:lnTo>
                <a:lnTo>
                  <a:pt x="6077872" y="6853286"/>
                </a:lnTo>
                <a:close/>
              </a:path>
            </a:pathLst>
          </a:cu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1F6C0BD-34E2-F343-B5DD-837F21A1131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4339771" y="19781"/>
            <a:ext cx="6056958" cy="6844153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691EB9-C81E-45A1-9DB1-9280565284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" y="2787650"/>
            <a:ext cx="5669280" cy="24987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5400" b="1"/>
            </a:lvl2pPr>
            <a:lvl3pPr>
              <a:defRPr sz="5400" b="1"/>
            </a:lvl3pPr>
            <a:lvl4pPr>
              <a:defRPr sz="5400" b="1"/>
            </a:lvl4pPr>
            <a:lvl5pPr>
              <a:defRPr sz="5400" b="1"/>
            </a:lvl5pPr>
          </a:lstStyle>
          <a:p>
            <a:pPr lvl="0"/>
            <a:r>
              <a:rPr lang="en-US" dirty="0"/>
              <a:t>Click to add quote</a:t>
            </a: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9497C0D-1FF6-134A-9184-9ABF155CFE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186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/ Content / Video ">
    <p:bg>
      <p:bgPr>
        <a:gradFill>
          <a:gsLst>
            <a:gs pos="62000">
              <a:schemeClr val="accent4"/>
            </a:gs>
            <a:gs pos="0">
              <a:schemeClr val="accent4">
                <a:lumMod val="50000"/>
              </a:schemeClr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6640645-9C01-4014-ACB6-CFEC73305AA1}"/>
              </a:ext>
            </a:extLst>
          </p:cNvPr>
          <p:cNvSpPr/>
          <p:nvPr/>
        </p:nvSpPr>
        <p:spPr>
          <a:xfrm rot="19379608">
            <a:off x="-1748160" y="-602034"/>
            <a:ext cx="7674989" cy="7712885"/>
          </a:xfrm>
          <a:custGeom>
            <a:avLst/>
            <a:gdLst>
              <a:gd name="connsiteX0" fmla="*/ 7674989 w 7674989"/>
              <a:gd name="connsiteY0" fmla="*/ 2673579 h 7712885"/>
              <a:gd name="connsiteX1" fmla="*/ 2966986 w 7674989"/>
              <a:gd name="connsiteY1" fmla="*/ 7712885 h 7712885"/>
              <a:gd name="connsiteX2" fmla="*/ 0 w 7674989"/>
              <a:gd name="connsiteY2" fmla="*/ 5476571 h 7712885"/>
              <a:gd name="connsiteX3" fmla="*/ 4127871 w 7674989"/>
              <a:gd name="connsiteY3" fmla="*/ 0 h 771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4989" h="7712885">
                <a:moveTo>
                  <a:pt x="7674989" y="2673579"/>
                </a:moveTo>
                <a:lnTo>
                  <a:pt x="2966986" y="7712885"/>
                </a:lnTo>
                <a:lnTo>
                  <a:pt x="0" y="5476571"/>
                </a:lnTo>
                <a:lnTo>
                  <a:pt x="4127871" y="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2F2CA31-ACC6-4DB3-A513-DA544EF904F4}"/>
              </a:ext>
            </a:extLst>
          </p:cNvPr>
          <p:cNvSpPr/>
          <p:nvPr/>
        </p:nvSpPr>
        <p:spPr>
          <a:xfrm rot="19379608">
            <a:off x="-255267" y="2384753"/>
            <a:ext cx="11353959" cy="4469448"/>
          </a:xfrm>
          <a:custGeom>
            <a:avLst/>
            <a:gdLst>
              <a:gd name="connsiteX0" fmla="*/ 11353959 w 11353959"/>
              <a:gd name="connsiteY0" fmla="*/ 2541281 h 4469448"/>
              <a:gd name="connsiteX1" fmla="*/ 4922798 w 11353959"/>
              <a:gd name="connsiteY1" fmla="*/ 4469448 h 4469448"/>
              <a:gd name="connsiteX2" fmla="*/ 0 w 11353959"/>
              <a:gd name="connsiteY2" fmla="*/ 758974 h 4469448"/>
              <a:gd name="connsiteX3" fmla="*/ 572064 w 11353959"/>
              <a:gd name="connsiteY3" fmla="*/ 0 h 446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53959" h="4469448">
                <a:moveTo>
                  <a:pt x="11353959" y="2541281"/>
                </a:moveTo>
                <a:lnTo>
                  <a:pt x="4922798" y="4469448"/>
                </a:lnTo>
                <a:lnTo>
                  <a:pt x="0" y="758974"/>
                </a:lnTo>
                <a:lnTo>
                  <a:pt x="572064" y="0"/>
                </a:lnTo>
                <a:close/>
              </a:path>
            </a:pathLst>
          </a:custGeom>
          <a:gradFill>
            <a:gsLst>
              <a:gs pos="99000">
                <a:schemeClr val="bg1">
                  <a:alpha val="9000"/>
                </a:schemeClr>
              </a:gs>
              <a:gs pos="0">
                <a:schemeClr val="bg1">
                  <a:alpha val="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DE6D801-0970-A944-893E-ECB4C295E3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60978"/>
          <a:stretch/>
        </p:blipFill>
        <p:spPr>
          <a:xfrm>
            <a:off x="0" y="6775487"/>
            <a:ext cx="12192000" cy="82513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4354659-C908-4A17-9232-5C7E621292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sub-title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EBA134-1D60-44D3-A84D-91E2966DE4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1D9A821-078D-43B9-8464-538D8E012862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056788" y="2108778"/>
            <a:ext cx="252561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138" indent="-233363">
              <a:spcBef>
                <a:spcPts val="500"/>
              </a:spcBef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4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GB" noProof="0" dirty="0"/>
              <a:t>Second</a:t>
            </a:r>
            <a:r>
              <a:rPr lang="en-US" dirty="0"/>
              <a:t>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3366D18E-8AA5-4690-BA85-84E71374D53A}"/>
              </a:ext>
            </a:extLst>
          </p:cNvPr>
          <p:cNvSpPr>
            <a:spLocks noGrp="1"/>
          </p:cNvSpPr>
          <p:nvPr>
            <p:ph type="media" sz="quarter" idx="24" hasCustomPrompt="1"/>
          </p:nvPr>
        </p:nvSpPr>
        <p:spPr>
          <a:xfrm>
            <a:off x="609600" y="1471584"/>
            <a:ext cx="8107182" cy="4443480"/>
          </a:xfrm>
          <a:prstGeom prst="rect">
            <a:avLst/>
          </a:prstGeom>
          <a:effectLst>
            <a:softEdge rad="0"/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</a:t>
            </a:r>
            <a:r>
              <a:rPr lang="en-GB" noProof="0" dirty="0"/>
              <a:t>insert</a:t>
            </a:r>
            <a:r>
              <a:rPr lang="en-US" dirty="0"/>
              <a:t> video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8BCB93E-1DD3-D242-AFF8-8CD8BC6569A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056788" y="1531199"/>
            <a:ext cx="252561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en-US" noProof="0"/>
              <a:t>Click to edit Master text styles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63AFA50-524F-4FAD-99B2-5E1FE06BA878}"/>
              </a:ext>
            </a:extLst>
          </p:cNvPr>
          <p:cNvSpPr/>
          <p:nvPr userDrawn="1"/>
        </p:nvSpPr>
        <p:spPr>
          <a:xfrm rot="19379608">
            <a:off x="1248447" y="-2838051"/>
            <a:ext cx="7456088" cy="7238188"/>
          </a:xfrm>
          <a:custGeom>
            <a:avLst/>
            <a:gdLst>
              <a:gd name="connsiteX0" fmla="*/ 224099 w 7456088"/>
              <a:gd name="connsiteY0" fmla="*/ 0 h 7238188"/>
              <a:gd name="connsiteX1" fmla="*/ 6750984 w 7456088"/>
              <a:gd name="connsiteY1" fmla="*/ 4919527 h 7238188"/>
              <a:gd name="connsiteX2" fmla="*/ 7456088 w 7456088"/>
              <a:gd name="connsiteY2" fmla="*/ 7238188 h 7238188"/>
              <a:gd name="connsiteX3" fmla="*/ 0 w 7456088"/>
              <a:gd name="connsiteY3" fmla="*/ 297319 h 723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6088" h="7238188">
                <a:moveTo>
                  <a:pt x="224099" y="0"/>
                </a:moveTo>
                <a:lnTo>
                  <a:pt x="6750984" y="4919527"/>
                </a:lnTo>
                <a:lnTo>
                  <a:pt x="7456088" y="7238188"/>
                </a:lnTo>
                <a:lnTo>
                  <a:pt x="0" y="297319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15000"/>
                </a:schemeClr>
              </a:gs>
              <a:gs pos="0">
                <a:schemeClr val="bg1">
                  <a:alpha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A926F7C0-13D2-F348-AB76-4A22ED4E6B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42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1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87B2371-49E4-9F47-8F08-E8F510763F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232" cy="6858000"/>
          </a:xfrm>
          <a:prstGeom prst="rect">
            <a:avLst/>
          </a:prstGeom>
        </p:spPr>
      </p:pic>
      <p:sp>
        <p:nvSpPr>
          <p:cNvPr id="22" name="Text Placeholder 36">
            <a:extLst>
              <a:ext uri="{FF2B5EF4-FFF2-40B4-BE49-F238E27FC236}">
                <a16:creationId xmlns:a16="http://schemas.microsoft.com/office/drawing/2014/main" id="{E69E6E09-34D7-4C4D-AE1A-2B52069CE7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9C8012CE-B14A-48AF-9BB0-2645651F239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4065" y="3707691"/>
            <a:ext cx="457833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A826554-1935-407A-B954-A94B6979D3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6350"/>
            <a:ext cx="10007600" cy="6871608"/>
          </a:xfrm>
          <a:custGeom>
            <a:avLst/>
            <a:gdLst>
              <a:gd name="connsiteX0" fmla="*/ 1291771 w 10007600"/>
              <a:gd name="connsiteY0" fmla="*/ 0 h 6879771"/>
              <a:gd name="connsiteX1" fmla="*/ 10007600 w 10007600"/>
              <a:gd name="connsiteY1" fmla="*/ 14514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0" fmla="*/ 1291771 w 10007600"/>
              <a:gd name="connsiteY0" fmla="*/ 0 h 6879771"/>
              <a:gd name="connsiteX1" fmla="*/ 10007600 w 10007600"/>
              <a:gd name="connsiteY1" fmla="*/ 5450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5" fmla="*/ 1291771 w 10007600"/>
              <a:gd name="connsiteY5" fmla="*/ 0 h 687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7600" h="6879771">
                <a:moveTo>
                  <a:pt x="1291771" y="0"/>
                </a:moveTo>
                <a:lnTo>
                  <a:pt x="10007600" y="5450"/>
                </a:lnTo>
                <a:lnTo>
                  <a:pt x="1756229" y="6865257"/>
                </a:lnTo>
                <a:lnTo>
                  <a:pt x="0" y="6879771"/>
                </a:lnTo>
                <a:lnTo>
                  <a:pt x="0" y="3476171"/>
                </a:lnTo>
                <a:lnTo>
                  <a:pt x="1291771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00400" tIns="0" bIns="1463040" anchor="ctr" anchorCtr="0">
            <a:noAutofit/>
          </a:bodyPr>
          <a:lstStyle>
            <a:lvl1pPr marL="0" indent="0" algn="l">
              <a:buNone/>
              <a:defRPr sz="2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0CEB9B-B36D-824E-BCD3-D4D073C134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23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A930A56-C03F-D145-AB3A-84443A3BA5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Text Placeholder 36">
            <a:extLst>
              <a:ext uri="{FF2B5EF4-FFF2-40B4-BE49-F238E27FC236}">
                <a16:creationId xmlns:a16="http://schemas.microsoft.com/office/drawing/2014/main" id="{729D9D16-3A21-4FD0-994E-92383F2258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4CA7905-08E3-491E-8DE6-4FA13B2935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B33E216-D733-0A4A-8E3F-5744634720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66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2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7F9A25C-3A29-3C4B-A3F3-0ECA9EE835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ext Placeholder 36">
            <a:extLst>
              <a:ext uri="{FF2B5EF4-FFF2-40B4-BE49-F238E27FC236}">
                <a16:creationId xmlns:a16="http://schemas.microsoft.com/office/drawing/2014/main" id="{78FF09C7-8FBC-49ED-BBB1-61C779D455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885F5FED-7E1A-4E7F-900D-90BA9CFB9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D511509-41EE-4549-B6D4-BBFA6E0F9D8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6350"/>
            <a:ext cx="10007600" cy="6871608"/>
          </a:xfrm>
          <a:custGeom>
            <a:avLst/>
            <a:gdLst>
              <a:gd name="connsiteX0" fmla="*/ 1291771 w 10007600"/>
              <a:gd name="connsiteY0" fmla="*/ 0 h 6879771"/>
              <a:gd name="connsiteX1" fmla="*/ 10007600 w 10007600"/>
              <a:gd name="connsiteY1" fmla="*/ 14514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0" fmla="*/ 1291771 w 10007600"/>
              <a:gd name="connsiteY0" fmla="*/ 0 h 6879771"/>
              <a:gd name="connsiteX1" fmla="*/ 10007600 w 10007600"/>
              <a:gd name="connsiteY1" fmla="*/ 5450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5" fmla="*/ 1291771 w 10007600"/>
              <a:gd name="connsiteY5" fmla="*/ 0 h 687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7600" h="6879771">
                <a:moveTo>
                  <a:pt x="1291771" y="0"/>
                </a:moveTo>
                <a:lnTo>
                  <a:pt x="10007600" y="5450"/>
                </a:lnTo>
                <a:lnTo>
                  <a:pt x="1756229" y="6865257"/>
                </a:lnTo>
                <a:lnTo>
                  <a:pt x="0" y="6879771"/>
                </a:lnTo>
                <a:lnTo>
                  <a:pt x="0" y="3476171"/>
                </a:lnTo>
                <a:lnTo>
                  <a:pt x="1291771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00400" tIns="0" bIns="1463040" anchor="ctr" anchorCtr="0">
            <a:noAutofit/>
          </a:bodyPr>
          <a:lstStyle>
            <a:lvl1pPr marL="0" indent="0" algn="l">
              <a:buNone/>
              <a:defRPr sz="2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E4FF3BEF-9268-1940-BA6F-BF7D5DEB2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285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793905A-D74D-FC47-8EA0-5421BD0497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Text Placeholder 36">
            <a:extLst>
              <a:ext uri="{FF2B5EF4-FFF2-40B4-BE49-F238E27FC236}">
                <a16:creationId xmlns:a16="http://schemas.microsoft.com/office/drawing/2014/main" id="{86805D56-43A8-44F9-A139-BA00FCCAD9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C9004A93-4C6F-4354-9D71-F8FF295DEC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42B2DB59-BD42-0D4B-A9A7-1B882B4B63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644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3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8FC87FB-1F39-8246-B9BA-8B1EF10B66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ext Placeholder 36">
            <a:extLst>
              <a:ext uri="{FF2B5EF4-FFF2-40B4-BE49-F238E27FC236}">
                <a16:creationId xmlns:a16="http://schemas.microsoft.com/office/drawing/2014/main" id="{43FEF6D0-CE47-4C9F-BBA5-F04B2BE23F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523F2E-20A4-4513-A796-B378F427C0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3915" y="3706560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E9DEC3C-40BB-4059-8F22-1EB0FD919E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7481"/>
            <a:ext cx="10007600" cy="6871608"/>
          </a:xfrm>
          <a:custGeom>
            <a:avLst/>
            <a:gdLst>
              <a:gd name="connsiteX0" fmla="*/ 1291771 w 10007600"/>
              <a:gd name="connsiteY0" fmla="*/ 0 h 6879771"/>
              <a:gd name="connsiteX1" fmla="*/ 10007600 w 10007600"/>
              <a:gd name="connsiteY1" fmla="*/ 14514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0" fmla="*/ 1291771 w 10007600"/>
              <a:gd name="connsiteY0" fmla="*/ 0 h 6879771"/>
              <a:gd name="connsiteX1" fmla="*/ 10007600 w 10007600"/>
              <a:gd name="connsiteY1" fmla="*/ 5450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5" fmla="*/ 1291771 w 10007600"/>
              <a:gd name="connsiteY5" fmla="*/ 0 h 687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7600" h="6879771">
                <a:moveTo>
                  <a:pt x="1291771" y="0"/>
                </a:moveTo>
                <a:lnTo>
                  <a:pt x="10007600" y="5450"/>
                </a:lnTo>
                <a:lnTo>
                  <a:pt x="1756229" y="6865257"/>
                </a:lnTo>
                <a:lnTo>
                  <a:pt x="0" y="6879771"/>
                </a:lnTo>
                <a:lnTo>
                  <a:pt x="0" y="3476171"/>
                </a:lnTo>
                <a:lnTo>
                  <a:pt x="1291771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00400" tIns="0" bIns="1463040" anchor="ctr" anchorCtr="0">
            <a:noAutofit/>
          </a:bodyPr>
          <a:lstStyle>
            <a:lvl1pPr marL="0" indent="0" algn="l">
              <a:buNone/>
              <a:defRPr sz="2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24B6C1EC-9020-1049-BD81-52334497D9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70" y="6132482"/>
            <a:ext cx="2091232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008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Break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24F2AF89-5A43-E046-9CEF-D6E00063F8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51593" y="6131290"/>
            <a:ext cx="1130809" cy="350392"/>
          </a:xfrm>
          <a:prstGeom prst="rect">
            <a:avLst/>
          </a:prstGeom>
        </p:spPr>
      </p:pic>
      <p:sp>
        <p:nvSpPr>
          <p:cNvPr id="11" name="Text Placeholder 36">
            <a:extLst>
              <a:ext uri="{FF2B5EF4-FFF2-40B4-BE49-F238E27FC236}">
                <a16:creationId xmlns:a16="http://schemas.microsoft.com/office/drawing/2014/main" id="{43FEF6D0-CE47-4C9F-BBA5-F04B2BE23F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9788" y="5075428"/>
            <a:ext cx="4510830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noProof="0" dirty="0"/>
              <a:t>Click to add sub-title / date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523F2E-20A4-4513-A796-B378F427C0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69667" y="3707691"/>
            <a:ext cx="4512734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tabLst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Click to add title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0032549A-8B0C-434F-BC49-C88E3B4BE5DB}"/>
              </a:ext>
            </a:extLst>
          </p:cNvPr>
          <p:cNvSpPr/>
          <p:nvPr userDrawn="1"/>
        </p:nvSpPr>
        <p:spPr>
          <a:xfrm>
            <a:off x="0" y="-74428"/>
            <a:ext cx="4512734" cy="6932427"/>
          </a:xfrm>
          <a:custGeom>
            <a:avLst/>
            <a:gdLst>
              <a:gd name="connsiteX0" fmla="*/ 1718734 w 4512734"/>
              <a:gd name="connsiteY0" fmla="*/ 8467 h 6824133"/>
              <a:gd name="connsiteX1" fmla="*/ 4512734 w 4512734"/>
              <a:gd name="connsiteY1" fmla="*/ 6824133 h 6824133"/>
              <a:gd name="connsiteX2" fmla="*/ 0 w 4512734"/>
              <a:gd name="connsiteY2" fmla="*/ 6824133 h 6824133"/>
              <a:gd name="connsiteX3" fmla="*/ 0 w 4512734"/>
              <a:gd name="connsiteY3" fmla="*/ 0 h 6824133"/>
              <a:gd name="connsiteX4" fmla="*/ 1718734 w 4512734"/>
              <a:gd name="connsiteY4" fmla="*/ 8467 h 682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2734" h="6824133">
                <a:moveTo>
                  <a:pt x="1718734" y="8467"/>
                </a:moveTo>
                <a:lnTo>
                  <a:pt x="4512734" y="6824133"/>
                </a:lnTo>
                <a:lnTo>
                  <a:pt x="0" y="6824133"/>
                </a:lnTo>
                <a:lnTo>
                  <a:pt x="0" y="0"/>
                </a:lnTo>
                <a:lnTo>
                  <a:pt x="1718734" y="846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964BD340-41F1-7743-9A21-84DFC5FD1A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9611" y="6130358"/>
            <a:ext cx="2112790" cy="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062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62E7E6-B74B-2D41-B6D6-C76B1DCCDC59}"/>
              </a:ext>
            </a:extLst>
          </p:cNvPr>
          <p:cNvSpPr txBox="1"/>
          <p:nvPr userDrawn="1"/>
        </p:nvSpPr>
        <p:spPr>
          <a:xfrm>
            <a:off x="537030" y="6144577"/>
            <a:ext cx="388620" cy="36512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l"/>
            <a:fld id="{A7AA8B22-FDF6-2048-9CAC-8C55A3435F10}" type="slidenum">
              <a:rPr lang="en-GB" sz="800" noProof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endParaRPr lang="en-GB" sz="800" noProof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495C6C-1645-D640-9E03-34C2A9A19A32}"/>
              </a:ext>
            </a:extLst>
          </p:cNvPr>
          <p:cNvSpPr txBox="1"/>
          <p:nvPr userDrawn="1"/>
        </p:nvSpPr>
        <p:spPr>
          <a:xfrm>
            <a:off x="819632" y="6144577"/>
            <a:ext cx="4114800" cy="36512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noProof="0" dirty="0">
                <a:solidFill>
                  <a:srgbClr val="000000"/>
                </a:solidFill>
              </a:rPr>
              <a:t>|   </a:t>
            </a:r>
            <a:r>
              <a:rPr lang="en-GB" sz="800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800" noProof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hexagonmi.com</a:t>
            </a:r>
            <a:r>
              <a:rPr lang="en-GB" sz="800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e-</a:t>
            </a:r>
            <a:r>
              <a:rPr lang="en-GB" sz="800" noProof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xstream.com</a:t>
            </a:r>
            <a:endParaRPr lang="en-GB" sz="800" noProof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464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814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15" r:id="rId9"/>
    <p:sldLayoutId id="2147483816" r:id="rId10"/>
    <p:sldLayoutId id="2147483791" r:id="rId11"/>
    <p:sldLayoutId id="2147483777" r:id="rId12"/>
    <p:sldLayoutId id="2147483698" r:id="rId13"/>
    <p:sldLayoutId id="2147483654" r:id="rId14"/>
    <p:sldLayoutId id="2147483812" r:id="rId15"/>
    <p:sldLayoutId id="2147483813" r:id="rId16"/>
    <p:sldLayoutId id="2147483795" r:id="rId17"/>
    <p:sldLayoutId id="2147483796" r:id="rId18"/>
    <p:sldLayoutId id="2147483797" r:id="rId19"/>
    <p:sldLayoutId id="2147483798" r:id="rId20"/>
    <p:sldLayoutId id="2147483799" r:id="rId21"/>
    <p:sldLayoutId id="2147483801" r:id="rId22"/>
    <p:sldLayoutId id="2147483802" r:id="rId23"/>
    <p:sldLayoutId id="2147483804" r:id="rId24"/>
    <p:sldLayoutId id="2147483803" r:id="rId25"/>
    <p:sldLayoutId id="2147483805" r:id="rId26"/>
    <p:sldLayoutId id="2147483775" r:id="rId27"/>
    <p:sldLayoutId id="2147483776" r:id="rId28"/>
    <p:sldLayoutId id="2147483743" r:id="rId29"/>
    <p:sldLayoutId id="2147483749" r:id="rId30"/>
    <p:sldLayoutId id="2147483755" r:id="rId31"/>
    <p:sldLayoutId id="2147483759" r:id="rId32"/>
    <p:sldLayoutId id="2147483761" r:id="rId33"/>
    <p:sldLayoutId id="2147483748" r:id="rId3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84" userDrawn="1">
          <p15:clr>
            <a:srgbClr val="F26B43"/>
          </p15:clr>
        </p15:guide>
        <p15:guide id="4" pos="7296" userDrawn="1">
          <p15:clr>
            <a:srgbClr val="F26B43"/>
          </p15:clr>
        </p15:guide>
        <p15:guide id="5" orient="horz" pos="384" userDrawn="1">
          <p15:clr>
            <a:srgbClr val="F26B43"/>
          </p15:clr>
        </p15:guide>
        <p15:guide id="6" orient="horz" pos="3936" userDrawn="1">
          <p15:clr>
            <a:srgbClr val="F26B43"/>
          </p15:clr>
        </p15:guide>
        <p15:guide id="7" orient="horz" pos="4008" userDrawn="1">
          <p15:clr>
            <a:srgbClr val="F26B43"/>
          </p15:clr>
        </p15:guide>
        <p15:guide id="8" orient="horz" pos="3696" userDrawn="1">
          <p15:clr>
            <a:srgbClr val="F26B43"/>
          </p15:clr>
        </p15:guide>
        <p15:guide id="9" orient="horz" pos="960" userDrawn="1">
          <p15:clr>
            <a:srgbClr val="F26B43"/>
          </p15:clr>
        </p15:guide>
        <p15:guide id="10" orient="horz" pos="864" userDrawn="1">
          <p15:clr>
            <a:srgbClr val="F26B43"/>
          </p15:clr>
        </p15:guide>
        <p15:guide id="11" orient="horz" pos="6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5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3950E49-35AE-4348-858B-65B7BBA2B70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EB355A5-8C73-C640-8D7B-135E4A16C0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BE" dirty="0"/>
              <a:t>Point d’avancement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982E413-A458-4765-9426-6EB37A742F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24640" y="4349319"/>
            <a:ext cx="3655977" cy="601371"/>
          </a:xfrm>
        </p:spPr>
        <p:txBody>
          <a:bodyPr/>
          <a:lstStyle/>
          <a:p>
            <a:r>
              <a:rPr lang="en-GB" dirty="0"/>
              <a:t>01/12/2020</a:t>
            </a:r>
          </a:p>
          <a:p>
            <a:r>
              <a:rPr lang="en-GB" dirty="0"/>
              <a:t>Gabriel Tanaka Nunes</a:t>
            </a:r>
          </a:p>
        </p:txBody>
      </p:sp>
      <p:sp>
        <p:nvSpPr>
          <p:cNvPr id="7" name="Graphic 7">
            <a:extLst>
              <a:ext uri="{FF2B5EF4-FFF2-40B4-BE49-F238E27FC236}">
                <a16:creationId xmlns:a16="http://schemas.microsoft.com/office/drawing/2014/main" id="{1EC92053-0F79-4A4F-A0FE-007FE484216F}"/>
              </a:ext>
            </a:extLst>
          </p:cNvPr>
          <p:cNvSpPr/>
          <p:nvPr/>
        </p:nvSpPr>
        <p:spPr>
          <a:xfrm>
            <a:off x="0" y="3386708"/>
            <a:ext cx="7580609" cy="3471292"/>
          </a:xfrm>
          <a:custGeom>
            <a:avLst/>
            <a:gdLst>
              <a:gd name="connsiteX0" fmla="*/ 0 w 7580609"/>
              <a:gd name="connsiteY0" fmla="*/ 2989421 h 3471292"/>
              <a:gd name="connsiteX1" fmla="*/ 0 w 7580609"/>
              <a:gd name="connsiteY1" fmla="*/ 3476699 h 3471292"/>
              <a:gd name="connsiteX2" fmla="*/ 4752210 w 7580609"/>
              <a:gd name="connsiteY2" fmla="*/ 3476699 h 3471292"/>
              <a:gd name="connsiteX3" fmla="*/ 7587963 w 7580609"/>
              <a:gd name="connsiteY3" fmla="*/ 0 h 347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0609" h="3471292">
                <a:moveTo>
                  <a:pt x="0" y="2989421"/>
                </a:moveTo>
                <a:lnTo>
                  <a:pt x="0" y="3476699"/>
                </a:lnTo>
                <a:lnTo>
                  <a:pt x="4752210" y="3476699"/>
                </a:lnTo>
                <a:lnTo>
                  <a:pt x="758796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87000"/>
                </a:schemeClr>
              </a:gs>
              <a:gs pos="100000">
                <a:srgbClr val="50B39E">
                  <a:alpha val="95000"/>
                </a:srgbClr>
              </a:gs>
            </a:gsLst>
            <a:lin ang="10800000" scaled="1"/>
            <a:tileRect/>
          </a:gradFill>
          <a:ln w="108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CEA042BA-F0E0-4587-B252-61FC1DF28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741" y="1865255"/>
            <a:ext cx="1245992" cy="54512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A9834BE-715D-4869-8153-A306749946B5}"/>
              </a:ext>
            </a:extLst>
          </p:cNvPr>
          <p:cNvCxnSpPr>
            <a:cxnSpLocks/>
          </p:cNvCxnSpPr>
          <p:nvPr/>
        </p:nvCxnSpPr>
        <p:spPr>
          <a:xfrm>
            <a:off x="7437120" y="1811655"/>
            <a:ext cx="0" cy="652322"/>
          </a:xfrm>
          <a:prstGeom prst="line">
            <a:avLst/>
          </a:prstGeom>
          <a:ln w="9525">
            <a:solidFill>
              <a:srgbClr val="B1B1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2072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2B5E63-C176-4855-A244-F58A4BE900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Chateau et al. 2014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Chargement unidirectionnel – Evolution de l’endommagement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9600" y="1663200"/>
            <a:ext cx="10972800" cy="689475"/>
          </a:xfrm>
        </p:spPr>
        <p:txBody>
          <a:bodyPr/>
          <a:lstStyle/>
          <a:p>
            <a:r>
              <a:rPr lang="fr-BE" dirty="0"/>
              <a:t>Modèle probabiliste 1D analytique</a:t>
            </a:r>
          </a:p>
          <a:p>
            <a:r>
              <a:rPr lang="fr-BE" dirty="0"/>
              <a:t>Prise en compte indirecte de la variabilité du matériau due au procédé de fabrication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8A948DF-A6FA-4DEA-A1B8-3F1A5C0CA80E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8D9DA90F-AEFE-4017-A86D-64C26B880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D9C9CD4-595F-4D85-9AD5-4AC807F78C36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790C17F-D52F-42A9-A5FB-DCE0AE1E0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2522653"/>
            <a:ext cx="8042009" cy="331551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9A2215C-1724-4663-BCB5-65B2B6B5B65E}"/>
              </a:ext>
            </a:extLst>
          </p:cNvPr>
          <p:cNvGrpSpPr/>
          <p:nvPr/>
        </p:nvGrpSpPr>
        <p:grpSpPr>
          <a:xfrm>
            <a:off x="7405656" y="3015811"/>
            <a:ext cx="4786344" cy="1489515"/>
            <a:chOff x="7505078" y="2321970"/>
            <a:chExt cx="4467890" cy="139041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0F3B9CB-4709-4258-93E0-5B13D25BB8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75620"/>
            <a:stretch/>
          </p:blipFill>
          <p:spPr>
            <a:xfrm>
              <a:off x="7505079" y="2321970"/>
              <a:ext cx="4467889" cy="67407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C301221-2942-4860-A66F-2433CB3E24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74028"/>
            <a:stretch/>
          </p:blipFill>
          <p:spPr>
            <a:xfrm>
              <a:off x="7505078" y="2994281"/>
              <a:ext cx="4467889" cy="718101"/>
            </a:xfrm>
            <a:prstGeom prst="rect">
              <a:avLst/>
            </a:prstGeom>
          </p:spPr>
        </p:pic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C0B1503-9FDA-472F-9F31-3AA280FA3A62}"/>
              </a:ext>
            </a:extLst>
          </p:cNvPr>
          <p:cNvCxnSpPr/>
          <p:nvPr/>
        </p:nvCxnSpPr>
        <p:spPr>
          <a:xfrm>
            <a:off x="7305675" y="2218690"/>
            <a:ext cx="0" cy="303847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00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Digimat</a:t>
            </a:r>
            <a:r>
              <a:rPr lang="fr-BE" dirty="0"/>
              <a:t>-FE avec nouveau code de variabilité implémenté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8A948DF-A6FA-4DEA-A1B8-3F1A5C0CA80E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8D9DA90F-AEFE-4017-A86D-64C26B880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D9C9CD4-595F-4D85-9AD5-4AC807F78C36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12" descr="A picture containing toy&#10;&#10;Description automatically generated">
            <a:extLst>
              <a:ext uri="{FF2B5EF4-FFF2-40B4-BE49-F238E27FC236}">
                <a16:creationId xmlns:a16="http://schemas.microsoft.com/office/drawing/2014/main" id="{F0332304-D95C-4318-9A6F-48755A2A39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618" r="29090"/>
          <a:stretch/>
        </p:blipFill>
        <p:spPr>
          <a:xfrm>
            <a:off x="114300" y="1145219"/>
            <a:ext cx="6849495" cy="4151871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B6D37B56-9AD3-40CD-8F18-3BE9963708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624" t="4530" r="28343"/>
          <a:stretch/>
        </p:blipFill>
        <p:spPr>
          <a:xfrm>
            <a:off x="7140557" y="1019833"/>
            <a:ext cx="4238624" cy="4237595"/>
          </a:xfrm>
          <a:prstGeom prst="rect">
            <a:avLst/>
          </a:prstGeom>
        </p:spPr>
      </p:pic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C762C8FC-2203-4249-8DB0-04159B8D597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9600" y="5193437"/>
            <a:ext cx="10972800" cy="1054963"/>
          </a:xfrm>
        </p:spPr>
        <p:txBody>
          <a:bodyPr/>
          <a:lstStyle/>
          <a:p>
            <a:r>
              <a:rPr lang="fr-FR" dirty="0"/>
              <a:t>Variabilité de la « </a:t>
            </a:r>
            <a:r>
              <a:rPr lang="fr-FR" i="1" dirty="0" err="1"/>
              <a:t>Strength</a:t>
            </a:r>
            <a:r>
              <a:rPr lang="fr-FR" dirty="0"/>
              <a:t> » faite </a:t>
            </a:r>
            <a:r>
              <a:rPr lang="fr-FR" b="1" dirty="0"/>
              <a:t>pour chaque section de longueur de l’inclusion et de la matrice</a:t>
            </a:r>
          </a:p>
          <a:p>
            <a:pPr marL="231775" lvl="1" indent="0">
              <a:buNone/>
            </a:pPr>
            <a:r>
              <a:rPr lang="fr-FR" dirty="0"/>
              <a:t>	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For (chaque phase (1 matrice et N inclusions))</a:t>
            </a:r>
          </a:p>
          <a:p>
            <a:pPr marL="465137" lvl="2" indent="0">
              <a:buNone/>
            </a:pP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		For (chaque section de longueur)</a:t>
            </a:r>
          </a:p>
          <a:p>
            <a:pPr lvl="1"/>
            <a:r>
              <a:rPr lang="fr-FR" dirty="0"/>
              <a:t>Prise en compte des défauts du matériau de façon indirecte</a:t>
            </a:r>
          </a:p>
          <a:p>
            <a:pPr marL="231775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0861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B7C056-B0C7-4522-8AA8-C9324CACD6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286393"/>
            <a:ext cx="10972800" cy="410233"/>
          </a:xfrm>
        </p:spPr>
        <p:txBody>
          <a:bodyPr/>
          <a:lstStyle/>
          <a:p>
            <a:r>
              <a:rPr lang="fr-BE" dirty="0"/>
              <a:t>Calcul avec approche probabiliste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33EB37-33C3-4F91-BE08-78A493AD487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en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F4E4E60-65B0-411A-BB20-FCB0582A7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860207"/>
            <a:ext cx="11826240" cy="524135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28CA918D-C022-4B95-96A1-B13C8AA481CF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9" name="Picture 18" descr="Logo&#10;&#10;Description automatically generated">
              <a:extLst>
                <a:ext uri="{FF2B5EF4-FFF2-40B4-BE49-F238E27FC236}">
                  <a16:creationId xmlns:a16="http://schemas.microsoft.com/office/drawing/2014/main" id="{2955AD37-7712-40B1-8721-C894775DC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E1BF4FA-6248-4D00-8490-902CBB04767A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DA121D6E-0486-409A-A60C-1741C98328AD}"/>
              </a:ext>
            </a:extLst>
          </p:cNvPr>
          <p:cNvSpPr/>
          <p:nvPr/>
        </p:nvSpPr>
        <p:spPr>
          <a:xfrm rot="878176">
            <a:off x="9888761" y="4128383"/>
            <a:ext cx="1166705" cy="455494"/>
          </a:xfrm>
          <a:prstGeom prst="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2C37CCA-7094-47A8-AD9A-BFA3BC2FC728}"/>
              </a:ext>
            </a:extLst>
          </p:cNvPr>
          <p:cNvSpPr/>
          <p:nvPr/>
        </p:nvSpPr>
        <p:spPr>
          <a:xfrm rot="11680396">
            <a:off x="1325821" y="2142141"/>
            <a:ext cx="1102267" cy="430337"/>
          </a:xfrm>
          <a:prstGeom prst="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394540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B7C056-B0C7-4522-8AA8-C9324CACD6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286393"/>
            <a:ext cx="10972800" cy="410233"/>
          </a:xfrm>
        </p:spPr>
        <p:txBody>
          <a:bodyPr/>
          <a:lstStyle/>
          <a:p>
            <a:r>
              <a:rPr lang="fr-BE"/>
              <a:t>Interface : éléments cohésifs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33EB37-33C3-4F91-BE08-78A493AD487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en-BE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CA918D-C022-4B95-96A1-B13C8AA481CF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9" name="Picture 18" descr="Logo&#10;&#10;Description automatically generated">
              <a:extLst>
                <a:ext uri="{FF2B5EF4-FFF2-40B4-BE49-F238E27FC236}">
                  <a16:creationId xmlns:a16="http://schemas.microsoft.com/office/drawing/2014/main" id="{2955AD37-7712-40B1-8721-C894775DC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E1BF4FA-6248-4D00-8490-902CBB04767A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25A9FA7F-87A5-4189-999A-6C6CE30CE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7907"/>
            <a:ext cx="8377348" cy="37128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63E9A3-120A-494A-8A02-00ED30317A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690" r="27391"/>
          <a:stretch/>
        </p:blipFill>
        <p:spPr>
          <a:xfrm>
            <a:off x="7588500" y="1356308"/>
            <a:ext cx="4603500" cy="464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52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286393"/>
            <a:ext cx="10972800" cy="410233"/>
          </a:xfrm>
        </p:spPr>
        <p:txBody>
          <a:bodyPr/>
          <a:lstStyle/>
          <a:p>
            <a:r>
              <a:rPr lang="fr-BE" dirty="0"/>
              <a:t>Loi d’endommagement des éléments cohésifs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33EB37-33C3-4F91-BE08-78A493AD487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en-BE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CA918D-C022-4B95-96A1-B13C8AA481CF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9" name="Picture 18" descr="Logo&#10;&#10;Description automatically generated">
              <a:extLst>
                <a:ext uri="{FF2B5EF4-FFF2-40B4-BE49-F238E27FC236}">
                  <a16:creationId xmlns:a16="http://schemas.microsoft.com/office/drawing/2014/main" id="{2955AD37-7712-40B1-8721-C894775DC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E1BF4FA-6248-4D00-8490-902CBB04767A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D0A005B-59B8-4E7C-8617-6EB198AA8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833" y="835050"/>
            <a:ext cx="6684167" cy="5166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823896-174A-42E6-AE7D-B61F7CA055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35" y="1651063"/>
            <a:ext cx="5491098" cy="408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51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286393"/>
            <a:ext cx="6129143" cy="410233"/>
          </a:xfrm>
        </p:spPr>
        <p:txBody>
          <a:bodyPr/>
          <a:lstStyle/>
          <a:p>
            <a:r>
              <a:rPr lang="fr-BE" dirty="0"/>
              <a:t>Etat de contrainte 11 avant endommagement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33EB37-33C3-4F91-BE08-78A493AD487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en-BE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CA918D-C022-4B95-96A1-B13C8AA481CF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9" name="Picture 18" descr="Logo&#10;&#10;Description automatically generated">
              <a:extLst>
                <a:ext uri="{FF2B5EF4-FFF2-40B4-BE49-F238E27FC236}">
                  <a16:creationId xmlns:a16="http://schemas.microsoft.com/office/drawing/2014/main" id="{2955AD37-7712-40B1-8721-C894775DC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E1BF4FA-6248-4D00-8490-902CBB04767A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65215EC-03AE-4521-AADC-B07283B387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77" y="1526959"/>
            <a:ext cx="10060478" cy="44587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C6ADE95-E842-4D8D-98D8-FB8DCEF70C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9173" y="0"/>
            <a:ext cx="5382827" cy="238382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A7A91BF-780D-4523-AE71-3D27725F26A1}"/>
              </a:ext>
            </a:extLst>
          </p:cNvPr>
          <p:cNvSpPr/>
          <p:nvPr/>
        </p:nvSpPr>
        <p:spPr>
          <a:xfrm rot="1991450">
            <a:off x="7412587" y="804622"/>
            <a:ext cx="239697" cy="1512000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528185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B7C056-B0C7-4522-8AA8-C9324CACD6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82880" y="729873"/>
            <a:ext cx="10972800" cy="369332"/>
          </a:xfrm>
        </p:spPr>
        <p:txBody>
          <a:bodyPr/>
          <a:lstStyle/>
          <a:p>
            <a:r>
              <a:rPr lang="fr-BE" dirty="0"/>
              <a:t>Quand </a:t>
            </a:r>
            <a:r>
              <a:rPr lang="fr-BE" dirty="0" err="1"/>
              <a:t>failure</a:t>
            </a:r>
            <a:r>
              <a:rPr lang="fr-BE" dirty="0"/>
              <a:t> index = 1 -&gt; délétion des éléments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286393"/>
            <a:ext cx="10972800" cy="410233"/>
          </a:xfrm>
        </p:spPr>
        <p:txBody>
          <a:bodyPr/>
          <a:lstStyle/>
          <a:p>
            <a:r>
              <a:rPr lang="fr-BE" dirty="0"/>
              <a:t>Failure index avant premier endommagement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33EB37-33C3-4F91-BE08-78A493AD487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en-BE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CA918D-C022-4B95-96A1-B13C8AA481CF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9" name="Picture 18" descr="Logo&#10;&#10;Description automatically generated">
              <a:extLst>
                <a:ext uri="{FF2B5EF4-FFF2-40B4-BE49-F238E27FC236}">
                  <a16:creationId xmlns:a16="http://schemas.microsoft.com/office/drawing/2014/main" id="{2955AD37-7712-40B1-8721-C894775DC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E1BF4FA-6248-4D00-8490-902CBB04767A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96DB588-8125-4053-93C7-B6BB21A97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26" y="1099205"/>
            <a:ext cx="11328748" cy="502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555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B7C056-B0C7-4522-8AA8-C9324CACD6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286393"/>
            <a:ext cx="11224926" cy="410233"/>
          </a:xfrm>
        </p:spPr>
        <p:txBody>
          <a:bodyPr/>
          <a:lstStyle/>
          <a:p>
            <a:r>
              <a:rPr lang="fr-BE" dirty="0"/>
              <a:t>Endommagement de l’interface avant premier endommagement de la matrice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33EB37-33C3-4F91-BE08-78A493AD487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en-BE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CA918D-C022-4B95-96A1-B13C8AA481CF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9" name="Picture 18" descr="Logo&#10;&#10;Description automatically generated">
              <a:extLst>
                <a:ext uri="{FF2B5EF4-FFF2-40B4-BE49-F238E27FC236}">
                  <a16:creationId xmlns:a16="http://schemas.microsoft.com/office/drawing/2014/main" id="{2955AD37-7712-40B1-8721-C894775DC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E1BF4FA-6248-4D00-8490-902CBB04767A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0C54F37-4DE9-4B9E-9E5D-187F5D69D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65" y="776407"/>
            <a:ext cx="11970269" cy="530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5963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286393"/>
            <a:ext cx="11224926" cy="410233"/>
          </a:xfrm>
        </p:spPr>
        <p:txBody>
          <a:bodyPr/>
          <a:lstStyle/>
          <a:p>
            <a:r>
              <a:rPr lang="fr-BE" dirty="0"/>
              <a:t>Premier endommagement de la matrice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33EB37-33C3-4F91-BE08-78A493AD487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en-BE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CA918D-C022-4B95-96A1-B13C8AA481CF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9" name="Picture 18" descr="Logo&#10;&#10;Description automatically generated">
              <a:extLst>
                <a:ext uri="{FF2B5EF4-FFF2-40B4-BE49-F238E27FC236}">
                  <a16:creationId xmlns:a16="http://schemas.microsoft.com/office/drawing/2014/main" id="{2955AD37-7712-40B1-8721-C894775DC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E1BF4FA-6248-4D00-8490-902CBB04767A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D9948449-3CBE-4053-91C1-F0EDA7AF5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63" y="1663200"/>
            <a:ext cx="10130116" cy="44896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C5B965-5441-4663-8589-40C279E96E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9173" y="0"/>
            <a:ext cx="5382827" cy="2383823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D674083-3A37-407F-9F23-50DF81296440}"/>
              </a:ext>
            </a:extLst>
          </p:cNvPr>
          <p:cNvCxnSpPr>
            <a:cxnSpLocks/>
          </p:cNvCxnSpPr>
          <p:nvPr/>
        </p:nvCxnSpPr>
        <p:spPr>
          <a:xfrm flipH="1" flipV="1">
            <a:off x="7955279" y="942975"/>
            <a:ext cx="55245" cy="344805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611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286393"/>
            <a:ext cx="11224926" cy="410233"/>
          </a:xfrm>
        </p:spPr>
        <p:txBody>
          <a:bodyPr/>
          <a:lstStyle/>
          <a:p>
            <a:r>
              <a:rPr lang="fr-BE" dirty="0"/>
              <a:t>Endommagement de l’interface cohésive après premier endommagement de la matrice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33EB37-33C3-4F91-BE08-78A493AD487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en-BE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CA918D-C022-4B95-96A1-B13C8AA481CF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9" name="Picture 18" descr="Logo&#10;&#10;Description automatically generated">
              <a:extLst>
                <a:ext uri="{FF2B5EF4-FFF2-40B4-BE49-F238E27FC236}">
                  <a16:creationId xmlns:a16="http://schemas.microsoft.com/office/drawing/2014/main" id="{2955AD37-7712-40B1-8721-C894775DC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E1BF4FA-6248-4D00-8490-902CBB04767A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A479ED56-96E0-454C-B2F4-97840D23F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794" y="1022228"/>
            <a:ext cx="11422412" cy="506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695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0C4A2-27AA-A344-A729-77BDCD4AF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Agenda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F787257-6516-439C-96E2-3408205CDBD8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fr-BE" dirty="0"/>
              <a:t>Importation Marc/</a:t>
            </a:r>
            <a:r>
              <a:rPr lang="fr-BE" dirty="0" err="1"/>
              <a:t>Digimat</a:t>
            </a:r>
            <a:r>
              <a:rPr lang="fr-BE" dirty="0"/>
              <a:t> – </a:t>
            </a:r>
            <a:r>
              <a:rPr lang="fr-BE" dirty="0" err="1"/>
              <a:t>Metafor</a:t>
            </a:r>
            <a:endParaRPr lang="fr-BE" dirty="0"/>
          </a:p>
          <a:p>
            <a:endParaRPr lang="fr-BE" dirty="0"/>
          </a:p>
          <a:p>
            <a:r>
              <a:rPr lang="fr-BE" dirty="0"/>
              <a:t>Approche probabiliste EF</a:t>
            </a:r>
          </a:p>
          <a:p>
            <a:endParaRPr lang="fr-BE" dirty="0"/>
          </a:p>
          <a:p>
            <a:r>
              <a:rPr lang="fr-BE" dirty="0"/>
              <a:t>Investigation comportement éléments cohésifs</a:t>
            </a:r>
          </a:p>
          <a:p>
            <a:endParaRPr lang="fr-BE" dirty="0"/>
          </a:p>
          <a:p>
            <a:r>
              <a:rPr lang="fr-BE" dirty="0"/>
              <a:t>Modélisation de l’interphase avec éléments solides 3D</a:t>
            </a:r>
          </a:p>
          <a:p>
            <a:endParaRPr lang="fr-BE" dirty="0"/>
          </a:p>
          <a:p>
            <a:r>
              <a:rPr lang="fr-BE" dirty="0"/>
              <a:t>Comparaison du modèle analytique de Chateau et al. 2014 avec un calcul EF</a:t>
            </a:r>
          </a:p>
          <a:p>
            <a:pPr marL="0" indent="0">
              <a:buNone/>
            </a:pPr>
            <a:r>
              <a:rPr lang="fr-BE" dirty="0"/>
              <a:t> </a:t>
            </a:r>
          </a:p>
          <a:p>
            <a:endParaRPr lang="fr-BE" dirty="0"/>
          </a:p>
          <a:p>
            <a:endParaRPr lang="fr-BE" dirty="0"/>
          </a:p>
          <a:p>
            <a:endParaRPr lang="fr-BE" dirty="0"/>
          </a:p>
          <a:p>
            <a:endParaRPr lang="fr-BE" dirty="0"/>
          </a:p>
          <a:p>
            <a:endParaRPr lang="fr-BE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8827D8F-5BAA-4FD8-A3CF-204551F8ED2C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6" name="Picture 5" descr="Logo&#10;&#10;Description automatically generated">
              <a:extLst>
                <a:ext uri="{FF2B5EF4-FFF2-40B4-BE49-F238E27FC236}">
                  <a16:creationId xmlns:a16="http://schemas.microsoft.com/office/drawing/2014/main" id="{64C43A3D-57BF-44C0-A796-F4163750CB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F01D5C2-3E6C-4402-88B1-D83163A5B51B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93145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4876800" cy="779565"/>
          </a:xfrm>
        </p:spPr>
        <p:txBody>
          <a:bodyPr/>
          <a:lstStyle/>
          <a:p>
            <a:r>
              <a:rPr lang="fr-BE" dirty="0"/>
              <a:t>Endommagement progressif de l’interface cohésive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33EB37-33C3-4F91-BE08-78A493AD487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en-BE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A7F2E7EA-6074-4FFB-A18E-434654A4E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445" y="3208592"/>
            <a:ext cx="6024880" cy="267020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1B888E3-8442-485A-ADA2-362AE22644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4835" y="3208592"/>
            <a:ext cx="6037165" cy="26756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1B702E5-CA5B-459D-8463-691AF58A7B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0267" y="213658"/>
            <a:ext cx="6521733" cy="2888196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DBF73D16-11C6-4C14-B5CD-FAE8D2935B93}"/>
              </a:ext>
            </a:extLst>
          </p:cNvPr>
          <p:cNvSpPr/>
          <p:nvPr/>
        </p:nvSpPr>
        <p:spPr>
          <a:xfrm rot="18673988">
            <a:off x="7143445" y="1220403"/>
            <a:ext cx="149104" cy="501852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377619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756EB5-FE7E-4133-BD34-BBDF5BBFFC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0" y="1859580"/>
            <a:ext cx="9511801" cy="42156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486400" cy="779565"/>
          </a:xfrm>
        </p:spPr>
        <p:txBody>
          <a:bodyPr/>
          <a:lstStyle/>
          <a:p>
            <a:r>
              <a:rPr lang="fr-BE" dirty="0"/>
              <a:t>Rupture progressive des fibres </a:t>
            </a:r>
            <a:r>
              <a:rPr lang="fr-BE" dirty="0" err="1"/>
              <a:t>SiC</a:t>
            </a:r>
            <a:endParaRPr lang="fr-BE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C1B702E5-CA5B-459D-8463-691AF58A7B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0719" y="213658"/>
            <a:ext cx="5571281" cy="2467282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DBF73D16-11C6-4C14-B5CD-FAE8D2935B93}"/>
              </a:ext>
            </a:extLst>
          </p:cNvPr>
          <p:cNvSpPr/>
          <p:nvPr/>
        </p:nvSpPr>
        <p:spPr>
          <a:xfrm rot="18277030">
            <a:off x="9622936" y="-402441"/>
            <a:ext cx="1262745" cy="3611688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3448576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8557549" cy="779565"/>
          </a:xfrm>
        </p:spPr>
        <p:txBody>
          <a:bodyPr/>
          <a:lstStyle/>
          <a:p>
            <a:r>
              <a:rPr lang="fr-BE" dirty="0"/>
              <a:t>Comparaison avec résultats expérimentaux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35B72F4-AF9B-46B5-BB8D-0FB0E6A02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4" y="999382"/>
            <a:ext cx="11487151" cy="508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8673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BD02C-47A3-438F-8E84-C258BF3116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8761E-9CAE-43BA-BEFD-6B85EC1999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BE" dirty="0"/>
              <a:t>Investigation comportement éléments cohésifs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7ED21B-B35B-47E0-B6F2-530C6F31DC57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6" name="Picture 5" descr="Logo&#10;&#10;Description automatically generated">
              <a:extLst>
                <a:ext uri="{FF2B5EF4-FFF2-40B4-BE49-F238E27FC236}">
                  <a16:creationId xmlns:a16="http://schemas.microsoft.com/office/drawing/2014/main" id="{207D0E9A-67A7-4EC9-A1C6-A73F8170D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055CC0A-7CFB-436F-AF1F-7701E790490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839227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8557549" cy="779565"/>
          </a:xfrm>
        </p:spPr>
        <p:txBody>
          <a:bodyPr/>
          <a:lstStyle/>
          <a:p>
            <a:r>
              <a:rPr lang="fr-BE" dirty="0"/>
              <a:t>Analyse d’une seule fibre entouré de matrice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9D21CA5B-F244-4F7A-A24B-2C4B76DD7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60" y="999382"/>
            <a:ext cx="11537680" cy="511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16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8557549" cy="779565"/>
          </a:xfrm>
        </p:spPr>
        <p:txBody>
          <a:bodyPr/>
          <a:lstStyle/>
          <a:p>
            <a:r>
              <a:rPr lang="fr-BE" dirty="0"/>
              <a:t>Analyse d’une seule fibre entouré de matrice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49A7221-21CB-47E3-A230-5F340289D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006" y="2067876"/>
            <a:ext cx="8839988" cy="39178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8766160-C222-4B90-81A9-F0B623366AF9}"/>
                  </a:ext>
                </a:extLst>
              </p:cNvPr>
              <p:cNvSpPr txBox="1"/>
              <p:nvPr/>
            </p:nvSpPr>
            <p:spPr>
              <a:xfrm>
                <a:off x="609599" y="1264920"/>
                <a:ext cx="694944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L=25 mm</a:t>
                </a:r>
              </a:p>
              <a:p>
                <a:pPr algn="l"/>
                <a14:m>
                  <m:oMath xmlns:m="http://schemas.openxmlformats.org/officeDocument/2006/math">
                    <m:r>
                      <a:rPr lang="en-BE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∆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𝑋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=5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𝜇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BE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8766160-C222-4B90-81A9-F0B623366A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9" y="1264920"/>
                <a:ext cx="6949441" cy="584775"/>
              </a:xfrm>
              <a:prstGeom prst="rect">
                <a:avLst/>
              </a:prstGeom>
              <a:blipFill>
                <a:blip r:embed="rId4"/>
                <a:stretch>
                  <a:fillRect l="-439" t="-3158" b="-5263"/>
                </a:stretch>
              </a:blipFill>
            </p:spPr>
            <p:txBody>
              <a:bodyPr/>
              <a:lstStyle/>
              <a:p>
                <a:r>
                  <a:rPr lang="en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72999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1109958" cy="779565"/>
          </a:xfrm>
        </p:spPr>
        <p:txBody>
          <a:bodyPr/>
          <a:lstStyle/>
          <a:p>
            <a:r>
              <a:rPr lang="fr-BE" dirty="0"/>
              <a:t>Une section de longueur de la matrice avec une contrainte à rupture moins élevé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F22DCA1B-B1A3-4FAD-9A5D-836254246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40" y="1389165"/>
            <a:ext cx="6972800" cy="30903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57DC20-0E4E-4A8B-BFCA-DBF65B5CCB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582" y="3206219"/>
            <a:ext cx="6348378" cy="28135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63040B-22AE-42B1-A6EB-CE51E4492FBA}"/>
              </a:ext>
            </a:extLst>
          </p:cNvPr>
          <p:cNvSpPr txBox="1"/>
          <p:nvPr/>
        </p:nvSpPr>
        <p:spPr>
          <a:xfrm>
            <a:off x="7863840" y="2856323"/>
            <a:ext cx="39928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Interface non endommagée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935DC1-F73C-4618-B3B5-231F884162A4}"/>
              </a:ext>
            </a:extLst>
          </p:cNvPr>
          <p:cNvSpPr txBox="1"/>
          <p:nvPr/>
        </p:nvSpPr>
        <p:spPr>
          <a:xfrm>
            <a:off x="624836" y="4479488"/>
            <a:ext cx="4846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Failure Index (quand </a:t>
            </a:r>
            <a:r>
              <a:rPr lang="fr-BE" sz="1600" dirty="0" err="1">
                <a:latin typeface="Arial" panose="020B0604020202020204" pitchFamily="34" charset="0"/>
                <a:cs typeface="Arial" panose="020B0604020202020204" pitchFamily="34" charset="0"/>
              </a:rPr>
              <a:t>failure</a:t>
            </a:r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 index = 1 -&gt; délétion d’éléments</a:t>
            </a:r>
          </a:p>
        </p:txBody>
      </p:sp>
    </p:spTree>
    <p:extLst>
      <p:ext uri="{BB962C8B-B14F-4D97-AF65-F5344CB8AC3E}">
        <p14:creationId xmlns:p14="http://schemas.microsoft.com/office/powerpoint/2010/main" val="32134902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1109958" cy="779565"/>
          </a:xfrm>
        </p:spPr>
        <p:txBody>
          <a:bodyPr/>
          <a:lstStyle/>
          <a:p>
            <a:r>
              <a:rPr lang="fr-BE" dirty="0"/>
              <a:t>Rupture de la section plus faible de la matrice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3CBC2E2C-471B-4090-BD91-69442B2CD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" y="1325179"/>
            <a:ext cx="10893893" cy="48281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1CFB00-7E15-4461-8B30-F6ABC51AA9E8}"/>
              </a:ext>
            </a:extLst>
          </p:cNvPr>
          <p:cNvSpPr txBox="1"/>
          <p:nvPr/>
        </p:nvSpPr>
        <p:spPr>
          <a:xfrm>
            <a:off x="4695463" y="1601650"/>
            <a:ext cx="2801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Stress 11</a:t>
            </a:r>
            <a:endParaRPr lang="en-BE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0429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1109958" cy="779565"/>
          </a:xfrm>
        </p:spPr>
        <p:txBody>
          <a:bodyPr/>
          <a:lstStyle/>
          <a:p>
            <a:r>
              <a:rPr lang="fr-BE" dirty="0"/>
              <a:t>Endommagement progressif de l’interface</a:t>
            </a:r>
            <a:br>
              <a:rPr lang="fr-BE" dirty="0"/>
            </a:br>
            <a:endParaRPr lang="fr-BE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D29C6239-AC39-4F6F-ACEF-AA1A66518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7354" y="1092967"/>
            <a:ext cx="5934646" cy="26302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3F7D14-6989-43BC-80B5-42204CB751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92967"/>
            <a:ext cx="5934646" cy="26302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7DF99F7-4515-4D92-9E36-F08715BE42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3833" y="3891374"/>
            <a:ext cx="5886158" cy="260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1540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1109958" cy="779565"/>
          </a:xfrm>
        </p:spPr>
        <p:txBody>
          <a:bodyPr/>
          <a:lstStyle/>
          <a:p>
            <a:r>
              <a:rPr lang="fr-BE" dirty="0"/>
              <a:t>L’interface se trouve totalement endommagé et la fibre reprend la charge en sa totalité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622929C-392D-4107-85A9-615C80F142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15693"/>
            <a:ext cx="6055068" cy="26835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7700F8-8464-425F-A65D-A803C142ED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132253"/>
            <a:ext cx="6055070" cy="26835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153E7A-52FD-4E72-A30E-40C3C4492A63}"/>
              </a:ext>
            </a:extLst>
          </p:cNvPr>
          <p:cNvSpPr txBox="1"/>
          <p:nvPr/>
        </p:nvSpPr>
        <p:spPr>
          <a:xfrm>
            <a:off x="304800" y="4815840"/>
            <a:ext cx="5090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BE" sz="1600" b="1" dirty="0">
                <a:latin typeface="Arial" panose="020B0604020202020204" pitchFamily="34" charset="0"/>
                <a:cs typeface="Arial" panose="020B0604020202020204" pitchFamily="34" charset="0"/>
              </a:rPr>
              <a:t>Variations essayées 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Fracture </a:t>
            </a:r>
            <a:r>
              <a:rPr lang="fr-BE" sz="1600" dirty="0" err="1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 10x plus élevée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Contrainte maximale normale et de cisaillement 10X plus élevée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Pas de temps réduit </a:t>
            </a:r>
            <a:r>
              <a:rPr lang="fr-BE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endParaRPr lang="en-B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4B2E2E2D-1F88-45E3-ABF6-89244B53FBB6}"/>
              </a:ext>
            </a:extLst>
          </p:cNvPr>
          <p:cNvSpPr/>
          <p:nvPr/>
        </p:nvSpPr>
        <p:spPr>
          <a:xfrm>
            <a:off x="5059680" y="4815840"/>
            <a:ext cx="335280" cy="1337477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986522-2C3B-494E-BB78-42CD2EC6958C}"/>
              </a:ext>
            </a:extLst>
          </p:cNvPr>
          <p:cNvSpPr txBox="1"/>
          <p:nvPr/>
        </p:nvSpPr>
        <p:spPr>
          <a:xfrm>
            <a:off x="5618480" y="5315301"/>
            <a:ext cx="2143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BE" sz="1600">
                <a:latin typeface="Arial" panose="020B0604020202020204" pitchFamily="34" charset="0"/>
                <a:cs typeface="Arial" panose="020B0604020202020204" pitchFamily="34" charset="0"/>
              </a:rPr>
              <a:t>Résultats similaires</a:t>
            </a:r>
          </a:p>
        </p:txBody>
      </p:sp>
    </p:spTree>
    <p:extLst>
      <p:ext uri="{BB962C8B-B14F-4D97-AF65-F5344CB8AC3E}">
        <p14:creationId xmlns:p14="http://schemas.microsoft.com/office/powerpoint/2010/main" val="352883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BD02C-47A3-438F-8E84-C258BF3116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8761E-9CAE-43BA-BEFD-6B85EC1999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Importation Marc/</a:t>
            </a:r>
            <a:r>
              <a:rPr lang="fr-FR" dirty="0" err="1"/>
              <a:t>Digimat</a:t>
            </a:r>
            <a:r>
              <a:rPr lang="fr-FR" dirty="0"/>
              <a:t> - </a:t>
            </a:r>
            <a:r>
              <a:rPr lang="fr-FR" dirty="0" err="1"/>
              <a:t>Metafor</a:t>
            </a:r>
            <a:endParaRPr lang="fr-BE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7ED21B-B35B-47E0-B6F2-530C6F31DC57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6" name="Picture 5" descr="Logo&#10;&#10;Description automatically generated">
              <a:extLst>
                <a:ext uri="{FF2B5EF4-FFF2-40B4-BE49-F238E27FC236}">
                  <a16:creationId xmlns:a16="http://schemas.microsoft.com/office/drawing/2014/main" id="{207D0E9A-67A7-4EC9-A1C6-A73F8170D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055CC0A-7CFB-436F-AF1F-7701E790490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92058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BD02C-47A3-438F-8E84-C258BF3116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8761E-9CAE-43BA-BEFD-6B85EC1999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BE" dirty="0"/>
              <a:t>Modélisation de l’interphase avec éléments solides 3D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7ED21B-B35B-47E0-B6F2-530C6F31DC57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6" name="Picture 5" descr="Logo&#10;&#10;Description automatically generated">
              <a:extLst>
                <a:ext uri="{FF2B5EF4-FFF2-40B4-BE49-F238E27FC236}">
                  <a16:creationId xmlns:a16="http://schemas.microsoft.com/office/drawing/2014/main" id="{207D0E9A-67A7-4EC9-A1C6-A73F8170D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055CC0A-7CFB-436F-AF1F-7701E790490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44279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1109958" cy="779565"/>
          </a:xfrm>
        </p:spPr>
        <p:txBody>
          <a:bodyPr/>
          <a:lstStyle/>
          <a:p>
            <a:r>
              <a:rPr lang="fr-BE" dirty="0"/>
              <a:t>Modélisation de l’interphase avec éléments solides 3D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8F7DD84A-C7C0-42AE-9DB5-2FB9530F9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89760"/>
            <a:ext cx="6096000" cy="27906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0FCCBC-C12E-4EFF-A619-512CC25C29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2160" y="1387843"/>
            <a:ext cx="3121896" cy="37944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5298C1-95A1-4A2A-B3A1-3205AD139B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4055" y="1389165"/>
            <a:ext cx="3169225" cy="3793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227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1109958" cy="779565"/>
          </a:xfrm>
        </p:spPr>
        <p:txBody>
          <a:bodyPr/>
          <a:lstStyle/>
          <a:p>
            <a:r>
              <a:rPr lang="fr-BE" dirty="0"/>
              <a:t>Modélisation de l’interphase avec des éléments solides 3D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50B2DAD-0626-4465-857E-2B572BBC4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7677"/>
            <a:ext cx="6895362" cy="30560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D5DF58-A849-4FCB-ABF9-840A1D2E31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4676" y="3019679"/>
            <a:ext cx="6895361" cy="30560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6AF0E5-5913-4FE3-986A-43F34B626B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1674" y="1034977"/>
            <a:ext cx="4051615" cy="179566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D3EB76A-3B9A-459F-BA01-E6471962F1DD}"/>
              </a:ext>
            </a:extLst>
          </p:cNvPr>
          <p:cNvSpPr/>
          <p:nvPr/>
        </p:nvSpPr>
        <p:spPr>
          <a:xfrm>
            <a:off x="7250430" y="3082290"/>
            <a:ext cx="1264920" cy="5753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56E55CE-857C-4507-9434-76E93B6AC5EF}"/>
              </a:ext>
            </a:extLst>
          </p:cNvPr>
          <p:cNvSpPr/>
          <p:nvPr/>
        </p:nvSpPr>
        <p:spPr>
          <a:xfrm>
            <a:off x="7219949" y="1177710"/>
            <a:ext cx="3403339" cy="16529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DF5E37A-2478-48B8-94D1-E1BEB4633839}"/>
              </a:ext>
            </a:extLst>
          </p:cNvPr>
          <p:cNvCxnSpPr>
            <a:cxnSpLocks/>
          </p:cNvCxnSpPr>
          <p:nvPr/>
        </p:nvCxnSpPr>
        <p:spPr>
          <a:xfrm flipH="1" flipV="1">
            <a:off x="7219949" y="2830640"/>
            <a:ext cx="30481" cy="2516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EA8C71-2385-45BB-8FB7-8071A8D89BC8}"/>
              </a:ext>
            </a:extLst>
          </p:cNvPr>
          <p:cNvCxnSpPr>
            <a:cxnSpLocks/>
          </p:cNvCxnSpPr>
          <p:nvPr/>
        </p:nvCxnSpPr>
        <p:spPr>
          <a:xfrm flipV="1">
            <a:off x="8515351" y="2830640"/>
            <a:ext cx="2107937" cy="2685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6B7DD19-DC92-4949-80E4-02C1B412FD0B}"/>
              </a:ext>
            </a:extLst>
          </p:cNvPr>
          <p:cNvSpPr txBox="1"/>
          <p:nvPr/>
        </p:nvSpPr>
        <p:spPr>
          <a:xfrm>
            <a:off x="-66813" y="3990791"/>
            <a:ext cx="3749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Maillage grossier</a:t>
            </a:r>
          </a:p>
          <a:p>
            <a:pPr algn="l"/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Epaisseur de l’interphase =  0,001 mm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33BD61-3B79-4BA1-AFFF-889C68075445}"/>
              </a:ext>
            </a:extLst>
          </p:cNvPr>
          <p:cNvSpPr txBox="1"/>
          <p:nvPr/>
        </p:nvSpPr>
        <p:spPr>
          <a:xfrm>
            <a:off x="4071256" y="6093666"/>
            <a:ext cx="3811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Maillage fin</a:t>
            </a:r>
          </a:p>
          <a:p>
            <a:pPr algn="r"/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Epaisseur de l’interphase =  0,0005 mm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EDD022-A448-4A45-84D1-CC9A4E9BABF7}"/>
              </a:ext>
            </a:extLst>
          </p:cNvPr>
          <p:cNvSpPr txBox="1"/>
          <p:nvPr/>
        </p:nvSpPr>
        <p:spPr>
          <a:xfrm>
            <a:off x="0" y="5039326"/>
            <a:ext cx="3814251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Interphase damage criteria : maximum shear stress (2,5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Mpa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Comme dans </a:t>
            </a:r>
            <a:r>
              <a:rPr lang="fr-FR" sz="1600" dirty="0" err="1"/>
              <a:t>Bheemreddy</a:t>
            </a:r>
            <a:r>
              <a:rPr lang="fr-FR" sz="1600" dirty="0"/>
              <a:t> et al. 2016</a:t>
            </a:r>
          </a:p>
        </p:txBody>
      </p:sp>
    </p:spTree>
    <p:extLst>
      <p:ext uri="{BB962C8B-B14F-4D97-AF65-F5344CB8AC3E}">
        <p14:creationId xmlns:p14="http://schemas.microsoft.com/office/powerpoint/2010/main" val="26212499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1109958" cy="779565"/>
          </a:xfrm>
        </p:spPr>
        <p:txBody>
          <a:bodyPr/>
          <a:lstStyle/>
          <a:p>
            <a:r>
              <a:rPr lang="fr-BE" dirty="0"/>
              <a:t>Modélisation de l’interphase avec des éléments solides 3D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6DFE7BCD-D28F-4730-B8A4-EC4572074D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" y="999382"/>
            <a:ext cx="11269979" cy="49909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F3D6764-4B14-4599-9288-59085F2CCD66}"/>
              </a:ext>
            </a:extLst>
          </p:cNvPr>
          <p:cNvSpPr txBox="1"/>
          <p:nvPr/>
        </p:nvSpPr>
        <p:spPr>
          <a:xfrm>
            <a:off x="5949696" y="5791200"/>
            <a:ext cx="123139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Strain 11</a:t>
            </a:r>
            <a:endParaRPr lang="en-B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4E8F88-B089-4697-B00E-3497A41D58DB}"/>
              </a:ext>
            </a:extLst>
          </p:cNvPr>
          <p:cNvSpPr txBox="1"/>
          <p:nvPr/>
        </p:nvSpPr>
        <p:spPr>
          <a:xfrm rot="16200000">
            <a:off x="-6097" y="3079566"/>
            <a:ext cx="123139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Stress 11</a:t>
            </a:r>
            <a:endParaRPr lang="en-B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6905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BD02C-47A3-438F-8E84-C258BF3116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8761E-9CAE-43BA-BEFD-6B85EC1999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BE" dirty="0"/>
              <a:t>Comparaison du modèle analytique de Chateau et al. 2014 avec un calcul EF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7ED21B-B35B-47E0-B6F2-530C6F31DC57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6" name="Picture 5" descr="Logo&#10;&#10;Description automatically generated">
              <a:extLst>
                <a:ext uri="{FF2B5EF4-FFF2-40B4-BE49-F238E27FC236}">
                  <a16:creationId xmlns:a16="http://schemas.microsoft.com/office/drawing/2014/main" id="{207D0E9A-67A7-4EC9-A1C6-A73F8170D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055CC0A-7CFB-436F-AF1F-7701E790490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626126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1109958" cy="779565"/>
          </a:xfrm>
        </p:spPr>
        <p:txBody>
          <a:bodyPr/>
          <a:lstStyle/>
          <a:p>
            <a:r>
              <a:rPr lang="fr-BE" dirty="0"/>
              <a:t>Une fibre avec 3 sections faibles de matrice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8D37EEE2-33AA-42B9-AC43-0F0E34765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55149"/>
            <a:ext cx="6673080" cy="29574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9B4A80-6E90-437C-9578-ADBEF16BB0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8920" y="3094229"/>
            <a:ext cx="6673080" cy="29574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C6FAD5-801B-4241-B547-265F961BAE3C}"/>
              </a:ext>
            </a:extLst>
          </p:cNvPr>
          <p:cNvSpPr txBox="1"/>
          <p:nvPr/>
        </p:nvSpPr>
        <p:spPr>
          <a:xfrm>
            <a:off x="182880" y="4094480"/>
            <a:ext cx="370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Failure index</a:t>
            </a:r>
            <a:endParaRPr lang="en-B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DBE713-E2AB-4DF8-987D-EB9BD2D2288E}"/>
              </a:ext>
            </a:extLst>
          </p:cNvPr>
          <p:cNvSpPr txBox="1"/>
          <p:nvPr/>
        </p:nvSpPr>
        <p:spPr>
          <a:xfrm>
            <a:off x="8928675" y="2690628"/>
            <a:ext cx="370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Stress 11</a:t>
            </a:r>
            <a:endParaRPr lang="en-B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03FD15-0246-4929-A546-DCC50CD64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6505" y="0"/>
            <a:ext cx="5115495" cy="226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851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1109958" cy="779565"/>
          </a:xfrm>
        </p:spPr>
        <p:txBody>
          <a:bodyPr/>
          <a:lstStyle/>
          <a:p>
            <a:r>
              <a:rPr lang="fr-BE" dirty="0"/>
              <a:t>Après délétion d’éléments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1440439-F747-41B9-9669-1D28B6B83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3" y="1124874"/>
            <a:ext cx="10967717" cy="486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570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2B5E63-C176-4855-A244-F58A4BE900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fr-BE" dirty="0"/>
              <a:t>API utilisé pour post-traiter des résultats Marc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PyPost</a:t>
            </a:r>
            <a:endParaRPr lang="fr-B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9601" y="1568117"/>
            <a:ext cx="5172364" cy="4585200"/>
          </a:xfrm>
        </p:spPr>
        <p:txBody>
          <a:bodyPr/>
          <a:lstStyle/>
          <a:p>
            <a:r>
              <a:rPr lang="fr-BE" dirty="0"/>
              <a:t>Utilisé dans un script Python pour obtenir résultats d’un fichier .t16 (résultats Marc)</a:t>
            </a:r>
          </a:p>
          <a:p>
            <a:endParaRPr lang="fr-BE" dirty="0"/>
          </a:p>
          <a:p>
            <a:pPr marL="0" indent="0">
              <a:buNone/>
            </a:pPr>
            <a:r>
              <a:rPr lang="fr-BE" b="1" dirty="0"/>
              <a:t>Délétion d’éléments </a:t>
            </a:r>
          </a:p>
          <a:p>
            <a:r>
              <a:rPr lang="fr-BE" dirty="0"/>
              <a:t>Eléments</a:t>
            </a:r>
          </a:p>
          <a:p>
            <a:pPr lvl="1"/>
            <a:r>
              <a:rPr lang="fr-BE" dirty="0" err="1"/>
              <a:t>Element</a:t>
            </a:r>
            <a:r>
              <a:rPr lang="fr-BE" dirty="0"/>
              <a:t> index : variable (changent après délétion d’éléments)</a:t>
            </a:r>
          </a:p>
          <a:p>
            <a:pPr lvl="1"/>
            <a:r>
              <a:rPr lang="fr-BE" dirty="0" err="1"/>
              <a:t>Elemend</a:t>
            </a:r>
            <a:r>
              <a:rPr lang="fr-BE" dirty="0"/>
              <a:t> ID : constant</a:t>
            </a:r>
          </a:p>
          <a:p>
            <a:r>
              <a:rPr lang="fr-BE" dirty="0"/>
              <a:t>Méthodes d’extraction de données élémentaires </a:t>
            </a:r>
          </a:p>
          <a:p>
            <a:pPr lvl="1"/>
            <a:r>
              <a:rPr lang="fr-BE" dirty="0"/>
              <a:t>Utilisent </a:t>
            </a:r>
            <a:r>
              <a:rPr lang="fr-BE" dirty="0" err="1"/>
              <a:t>Element</a:t>
            </a:r>
            <a:r>
              <a:rPr lang="fr-BE" dirty="0"/>
              <a:t> index comme paramètre</a:t>
            </a:r>
          </a:p>
          <a:p>
            <a:endParaRPr lang="fr-BE" dirty="0"/>
          </a:p>
          <a:p>
            <a:pPr marL="0" indent="0">
              <a:buNone/>
            </a:pPr>
            <a:r>
              <a:rPr lang="fr-BE" b="1" dirty="0"/>
              <a:t>Comparaison avec courbes du papier</a:t>
            </a:r>
          </a:p>
          <a:p>
            <a:r>
              <a:rPr lang="fr-BE" dirty="0"/>
              <a:t>Pour une section de longueur</a:t>
            </a:r>
          </a:p>
          <a:p>
            <a:pPr lvl="1"/>
            <a:r>
              <a:rPr lang="fr-BE" dirty="0"/>
              <a:t>Calculer la moyenne des Contraintes 11</a:t>
            </a:r>
          </a:p>
          <a:p>
            <a:pPr lvl="2"/>
            <a:r>
              <a:rPr lang="fr-BE" dirty="0"/>
              <a:t>Pour des éléments du set de la matrice</a:t>
            </a:r>
          </a:p>
          <a:p>
            <a:pPr lvl="2"/>
            <a:r>
              <a:rPr lang="fr-BE" dirty="0"/>
              <a:t>Pour des éléments du set de la fibre</a:t>
            </a:r>
          </a:p>
          <a:p>
            <a:r>
              <a:rPr lang="fr-BE" dirty="0"/>
              <a:t>Ecriture de fichier texte Centroïde X </a:t>
            </a:r>
            <a:r>
              <a:rPr lang="fr-BE" i="1" dirty="0"/>
              <a:t>vs </a:t>
            </a:r>
            <a:r>
              <a:rPr lang="fr-BE" dirty="0"/>
              <a:t>Contrainte 11 </a:t>
            </a:r>
          </a:p>
          <a:p>
            <a:endParaRPr lang="fr-BE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4097E2-15F7-4C2A-9D60-BB40FF6A36BD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9" name="Picture 8" descr="Logo&#10;&#10;Description automatically generated">
              <a:extLst>
                <a:ext uri="{FF2B5EF4-FFF2-40B4-BE49-F238E27FC236}">
                  <a16:creationId xmlns:a16="http://schemas.microsoft.com/office/drawing/2014/main" id="{44474A68-A1D5-483A-8C31-597B97043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631D4D9-A82F-4445-82BF-2547F1A4A355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10A01A8-F525-4163-A96B-F9ABD4AADB87}"/>
              </a:ext>
            </a:extLst>
          </p:cNvPr>
          <p:cNvSpPr/>
          <p:nvPr/>
        </p:nvSpPr>
        <p:spPr>
          <a:xfrm>
            <a:off x="6819900" y="2099241"/>
            <a:ext cx="1847850" cy="1804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E2F402-2163-4533-8D93-857691EA3BD9}"/>
              </a:ext>
            </a:extLst>
          </p:cNvPr>
          <p:cNvSpPr txBox="1"/>
          <p:nvPr/>
        </p:nvSpPr>
        <p:spPr>
          <a:xfrm rot="5400000">
            <a:off x="9022813" y="3038563"/>
            <a:ext cx="3693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B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245BEA9-5E46-4F2C-A474-7AA30CEE1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921209"/>
            <a:ext cx="5947977" cy="31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1420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F916D8-33FC-4BF1-939E-C02C2966C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11109958" cy="779565"/>
          </a:xfrm>
        </p:spPr>
        <p:txBody>
          <a:bodyPr/>
          <a:lstStyle/>
          <a:p>
            <a:r>
              <a:rPr lang="fr-BE" dirty="0"/>
              <a:t>Comparaison EF </a:t>
            </a:r>
            <a:r>
              <a:rPr lang="fr-BE"/>
              <a:t>- Analytique</a:t>
            </a:r>
            <a:endParaRPr lang="fr-BE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DC4E9D4-D232-41EA-AE9C-7A38D17B68AA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16" name="Picture 15" descr="Logo&#10;&#10;Description automatically generated">
              <a:extLst>
                <a:ext uri="{FF2B5EF4-FFF2-40B4-BE49-F238E27FC236}">
                  <a16:creationId xmlns:a16="http://schemas.microsoft.com/office/drawing/2014/main" id="{E68D56D5-CB71-4A0E-A2FF-2BE998431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B75C7B-CC01-43EB-B6A2-65FCB9E7319F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E7E6065-F0D6-484B-9921-6C1BBA04D4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010184"/>
              </p:ext>
            </p:extLst>
          </p:nvPr>
        </p:nvGraphicFramePr>
        <p:xfrm>
          <a:off x="0" y="1766855"/>
          <a:ext cx="6402443" cy="3841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9E550116-5AC7-4B4A-BC57-54CCFBB99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5880" y="2010695"/>
            <a:ext cx="5947977" cy="31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657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2B5E63-C176-4855-A244-F58A4BE900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fr-BE" dirty="0"/>
              <a:t>Script d’importation Abaqus - </a:t>
            </a:r>
            <a:r>
              <a:rPr lang="fr-BE" dirty="0" err="1"/>
              <a:t>Metafor</a:t>
            </a:r>
            <a:endParaRPr lang="fr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Point de départ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D3E494-382F-4E0D-A779-A463927E90CA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9600" y="1663200"/>
            <a:ext cx="5172364" cy="4215600"/>
          </a:xfrm>
        </p:spPr>
        <p:txBody>
          <a:bodyPr/>
          <a:lstStyle/>
          <a:p>
            <a:r>
              <a:rPr lang="fr-BE" dirty="0"/>
              <a:t>Orienté objet</a:t>
            </a:r>
          </a:p>
          <a:p>
            <a:r>
              <a:rPr lang="fr-BE" dirty="0"/>
              <a:t>Exemple dans les fichiers d’installation de </a:t>
            </a:r>
            <a:r>
              <a:rPr lang="fr-BE" dirty="0" err="1"/>
              <a:t>Metafor</a:t>
            </a:r>
            <a:endParaRPr lang="fr-BE" dirty="0"/>
          </a:p>
          <a:p>
            <a:r>
              <a:rPr lang="fr-BE" dirty="0"/>
              <a:t>Fait l’importation des nœuds et set de nœuds, et des éléments et set d’éléments </a:t>
            </a:r>
          </a:p>
          <a:p>
            <a:r>
              <a:rPr lang="fr-BE" dirty="0"/>
              <a:t>Les propriétés matériaux, orientation, conditions aux limites, paramètres de solveur et chargements sont attribués postérieurement dans le script que sera chargé sur </a:t>
            </a:r>
            <a:r>
              <a:rPr lang="fr-BE" dirty="0" err="1"/>
              <a:t>Metafor</a:t>
            </a:r>
            <a:endParaRPr lang="fr-BE" dirty="0"/>
          </a:p>
          <a:p>
            <a:endParaRPr lang="fr-BE" dirty="0"/>
          </a:p>
          <a:p>
            <a:pPr marL="0" indent="0">
              <a:buNone/>
            </a:pPr>
            <a:r>
              <a:rPr lang="fr-BE" b="1" dirty="0"/>
              <a:t>Idée</a:t>
            </a:r>
          </a:p>
          <a:p>
            <a:r>
              <a:rPr lang="fr-BE" dirty="0"/>
              <a:t>Adapter ce script pour réaliser l’importation de Marc/</a:t>
            </a:r>
            <a:r>
              <a:rPr lang="fr-BE" dirty="0" err="1"/>
              <a:t>Digitmat</a:t>
            </a:r>
            <a:r>
              <a:rPr lang="fr-BE" dirty="0"/>
              <a:t>-FE vers </a:t>
            </a:r>
            <a:r>
              <a:rPr lang="fr-BE" dirty="0" err="1"/>
              <a:t>Metafor</a:t>
            </a:r>
            <a:endParaRPr lang="fr-BE" dirty="0"/>
          </a:p>
          <a:p>
            <a:endParaRPr lang="fr-BE" dirty="0"/>
          </a:p>
          <a:p>
            <a:pPr marL="0" indent="0">
              <a:buNone/>
            </a:pPr>
            <a:r>
              <a:rPr lang="fr-BE" b="1" dirty="0"/>
              <a:t>En pratique</a:t>
            </a:r>
          </a:p>
          <a:p>
            <a:r>
              <a:rPr lang="fr-BE" dirty="0"/>
              <a:t>Utiliser l’exemple d’importation présent dans les fichier d’installation pour comprendre comment l’</a:t>
            </a:r>
            <a:r>
              <a:rPr lang="fr-BE" dirty="0" err="1"/>
              <a:t>importeur</a:t>
            </a:r>
            <a:r>
              <a:rPr lang="fr-BE" dirty="0"/>
              <a:t> fait la </a:t>
            </a:r>
            <a:r>
              <a:rPr lang="fr-BE" dirty="0" err="1"/>
              <a:t>lécture</a:t>
            </a:r>
            <a:r>
              <a:rPr lang="fr-BE" dirty="0"/>
              <a:t> du fichier .</a:t>
            </a:r>
            <a:r>
              <a:rPr lang="fr-BE" dirty="0" err="1"/>
              <a:t>inp</a:t>
            </a:r>
            <a:endParaRPr lang="fr-BE" dirty="0"/>
          </a:p>
          <a:p>
            <a:endParaRPr lang="fr-BE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4097E2-15F7-4C2A-9D60-BB40FF6A36BD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9" name="Picture 8" descr="Logo&#10;&#10;Description automatically generated">
              <a:extLst>
                <a:ext uri="{FF2B5EF4-FFF2-40B4-BE49-F238E27FC236}">
                  <a16:creationId xmlns:a16="http://schemas.microsoft.com/office/drawing/2014/main" id="{44474A68-A1D5-483A-8C31-597B97043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631D4D9-A82F-4445-82BF-2547F1A4A355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2BD7BCAD-67AF-48F8-97FD-BE3FE53ABC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481"/>
          <a:stretch/>
        </p:blipFill>
        <p:spPr>
          <a:xfrm>
            <a:off x="6331002" y="129309"/>
            <a:ext cx="5570418" cy="28843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53941F-A46C-4BEF-9C16-8EF3E680C6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8481" b="33926"/>
          <a:stretch/>
        </p:blipFill>
        <p:spPr>
          <a:xfrm>
            <a:off x="6331003" y="3375026"/>
            <a:ext cx="5570417" cy="26232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10A01A8-F525-4163-A96B-F9ABD4AADB87}"/>
              </a:ext>
            </a:extLst>
          </p:cNvPr>
          <p:cNvSpPr/>
          <p:nvPr/>
        </p:nvSpPr>
        <p:spPr>
          <a:xfrm>
            <a:off x="6819900" y="2099241"/>
            <a:ext cx="1847850" cy="1804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E2F402-2163-4533-8D93-857691EA3BD9}"/>
              </a:ext>
            </a:extLst>
          </p:cNvPr>
          <p:cNvSpPr txBox="1"/>
          <p:nvPr/>
        </p:nvSpPr>
        <p:spPr>
          <a:xfrm rot="5400000">
            <a:off x="9022813" y="3038563"/>
            <a:ext cx="3693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B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969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Etat actuel du script d’importation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4097E2-15F7-4C2A-9D60-BB40FF6A36BD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9" name="Picture 8" descr="Logo&#10;&#10;Description automatically generated">
              <a:extLst>
                <a:ext uri="{FF2B5EF4-FFF2-40B4-BE49-F238E27FC236}">
                  <a16:creationId xmlns:a16="http://schemas.microsoft.com/office/drawing/2014/main" id="{44474A68-A1D5-483A-8C31-597B97043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631D4D9-A82F-4445-82BF-2547F1A4A355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10A01A8-F525-4163-A96B-F9ABD4AADB87}"/>
              </a:ext>
            </a:extLst>
          </p:cNvPr>
          <p:cNvSpPr/>
          <p:nvPr/>
        </p:nvSpPr>
        <p:spPr>
          <a:xfrm>
            <a:off x="6819900" y="2099241"/>
            <a:ext cx="1847850" cy="1804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444827-50A6-4B12-8F06-692192D2D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7411" y="52566"/>
            <a:ext cx="6254589" cy="2772014"/>
          </a:xfrm>
          <a:prstGeom prst="rect">
            <a:avLst/>
          </a:prstGeom>
        </p:spPr>
      </p:pic>
      <p:pic>
        <p:nvPicPr>
          <p:cNvPr id="14" name="Picture 13" descr="Chart, surface chart&#10;&#10;Description automatically generated">
            <a:extLst>
              <a:ext uri="{FF2B5EF4-FFF2-40B4-BE49-F238E27FC236}">
                <a16:creationId xmlns:a16="http://schemas.microsoft.com/office/drawing/2014/main" id="{6CE69BE6-5A59-4C32-82FE-993CF04902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1305" y="2943218"/>
            <a:ext cx="6190695" cy="2972823"/>
          </a:xfrm>
          <a:prstGeom prst="rect">
            <a:avLst/>
          </a:prstGeom>
        </p:spPr>
      </p:pic>
      <p:sp>
        <p:nvSpPr>
          <p:cNvPr id="19" name="Content Placeholder 6">
            <a:extLst>
              <a:ext uri="{FF2B5EF4-FFF2-40B4-BE49-F238E27FC236}">
                <a16:creationId xmlns:a16="http://schemas.microsoft.com/office/drawing/2014/main" id="{694E0CCE-06DC-4739-8670-E88E5D5F9B02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9600" y="1189608"/>
            <a:ext cx="5172364" cy="4689192"/>
          </a:xfrm>
        </p:spPr>
        <p:txBody>
          <a:bodyPr/>
          <a:lstStyle/>
          <a:p>
            <a:pPr marL="0" indent="0">
              <a:buNone/>
            </a:pPr>
            <a:r>
              <a:rPr lang="fr-BE" b="1" dirty="0"/>
              <a:t>Après modifications sur </a:t>
            </a:r>
            <a:r>
              <a:rPr lang="fr-BE" b="1" dirty="0" err="1"/>
              <a:t>abaqusImporter</a:t>
            </a:r>
            <a:endParaRPr lang="fr-BE" b="1" dirty="0"/>
          </a:p>
          <a:p>
            <a:pPr marL="0" indent="0">
              <a:buNone/>
            </a:pPr>
            <a:endParaRPr lang="fr-BE" b="1" dirty="0"/>
          </a:p>
          <a:p>
            <a:r>
              <a:rPr lang="fr-BE" dirty="0"/>
              <a:t>Importation en format </a:t>
            </a:r>
            <a:r>
              <a:rPr lang="fr-BE" dirty="0" err="1"/>
              <a:t>fixed</a:t>
            </a:r>
            <a:r>
              <a:rPr lang="fr-BE" dirty="0"/>
              <a:t> </a:t>
            </a:r>
            <a:r>
              <a:rPr lang="fr-BE" dirty="0" err="1"/>
              <a:t>extended</a:t>
            </a:r>
            <a:r>
              <a:rPr lang="fr-BE" dirty="0"/>
              <a:t> </a:t>
            </a:r>
          </a:p>
          <a:p>
            <a:r>
              <a:rPr lang="fr-BE" dirty="0"/>
              <a:t>Possibilité d’implémenter importation en format libre et non-</a:t>
            </a:r>
            <a:r>
              <a:rPr lang="fr-BE" dirty="0" err="1"/>
              <a:t>extended</a:t>
            </a:r>
            <a:r>
              <a:rPr lang="fr-BE" dirty="0"/>
              <a:t> futurement</a:t>
            </a:r>
          </a:p>
          <a:p>
            <a:r>
              <a:rPr lang="fr-BE" dirty="0"/>
              <a:t>Le script cherche pour les keywords « </a:t>
            </a:r>
            <a:r>
              <a:rPr lang="fr-BE" dirty="0" err="1"/>
              <a:t>extended</a:t>
            </a:r>
            <a:r>
              <a:rPr lang="fr-BE" dirty="0"/>
              <a:t> » et « end »</a:t>
            </a:r>
          </a:p>
          <a:p>
            <a:r>
              <a:rPr lang="fr-BE" dirty="0"/>
              <a:t>Importation des nœuds et sets de nœuds, et éléments et sets d’éléments</a:t>
            </a:r>
          </a:p>
          <a:p>
            <a:pPr marL="0" indent="0">
              <a:buNone/>
            </a:pPr>
            <a:endParaRPr lang="fr-BE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6F717B1-5FF2-4BED-9679-FF2FFC236F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758" y="3862132"/>
            <a:ext cx="6284280" cy="180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992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543995" cy="287045"/>
          </a:xfrm>
        </p:spPr>
        <p:txBody>
          <a:bodyPr/>
          <a:lstStyle/>
          <a:p>
            <a:r>
              <a:rPr lang="fr-BE" dirty="0"/>
              <a:t>VER 3D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4097E2-15F7-4C2A-9D60-BB40FF6A36BD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9" name="Picture 8" descr="Logo&#10;&#10;Description automatically generated">
              <a:extLst>
                <a:ext uri="{FF2B5EF4-FFF2-40B4-BE49-F238E27FC236}">
                  <a16:creationId xmlns:a16="http://schemas.microsoft.com/office/drawing/2014/main" id="{44474A68-A1D5-483A-8C31-597B97043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631D4D9-A82F-4445-82BF-2547F1A4A355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10A01A8-F525-4163-A96B-F9ABD4AADB87}"/>
              </a:ext>
            </a:extLst>
          </p:cNvPr>
          <p:cNvSpPr/>
          <p:nvPr/>
        </p:nvSpPr>
        <p:spPr>
          <a:xfrm>
            <a:off x="6819900" y="2099241"/>
            <a:ext cx="1847850" cy="1804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AFE86A-0B18-4D39-A3FF-C4200C9B80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5170"/>
          <a:stretch/>
        </p:blipFill>
        <p:spPr>
          <a:xfrm>
            <a:off x="0" y="2556247"/>
            <a:ext cx="5902914" cy="349611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CE3C6A0-2841-4C76-BE5A-10CC4A09F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3161" y="-484"/>
            <a:ext cx="5768839" cy="255673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2E6038E-867D-4C1D-950A-2FC77E62CA8D}"/>
              </a:ext>
            </a:extLst>
          </p:cNvPr>
          <p:cNvSpPr txBox="1"/>
          <p:nvPr/>
        </p:nvSpPr>
        <p:spPr>
          <a:xfrm>
            <a:off x="497150" y="1295636"/>
            <a:ext cx="47673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Eléments hexaédriques et </a:t>
            </a:r>
            <a:r>
              <a:rPr lang="fr-BE" sz="1600" dirty="0" err="1">
                <a:latin typeface="Arial" panose="020B0604020202020204" pitchFamily="34" charset="0"/>
                <a:cs typeface="Arial" panose="020B0604020202020204" pitchFamily="34" charset="0"/>
              </a:rPr>
              <a:t>pentaédriques</a:t>
            </a:r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 extrudés</a:t>
            </a:r>
          </a:p>
        </p:txBody>
      </p:sp>
      <p:pic>
        <p:nvPicPr>
          <p:cNvPr id="4" name="Picture 3" descr="Diagram, schematic&#10;&#10;Description automatically generated">
            <a:extLst>
              <a:ext uri="{FF2B5EF4-FFF2-40B4-BE49-F238E27FC236}">
                <a16:creationId xmlns:a16="http://schemas.microsoft.com/office/drawing/2014/main" id="{26305127-0F17-4864-9AD7-3B7BB53A971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523" r="11291"/>
          <a:stretch/>
        </p:blipFill>
        <p:spPr>
          <a:xfrm>
            <a:off x="6189481" y="2574378"/>
            <a:ext cx="5768839" cy="345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98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ap&#10;&#10;Description automatically generated">
            <a:extLst>
              <a:ext uri="{FF2B5EF4-FFF2-40B4-BE49-F238E27FC236}">
                <a16:creationId xmlns:a16="http://schemas.microsoft.com/office/drawing/2014/main" id="{F6CCF0CA-ACC8-4899-900A-EFE7CE436A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078"/>
          <a:stretch/>
        </p:blipFill>
        <p:spPr>
          <a:xfrm>
            <a:off x="4959662" y="2320868"/>
            <a:ext cx="7232338" cy="381976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543995" cy="287045"/>
          </a:xfrm>
        </p:spPr>
        <p:txBody>
          <a:bodyPr/>
          <a:lstStyle/>
          <a:p>
            <a:r>
              <a:rPr lang="fr-BE" dirty="0"/>
              <a:t>Après importation du maillage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4097E2-15F7-4C2A-9D60-BB40FF6A36BD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9" name="Picture 8" descr="Logo&#10;&#10;Description automatically generated">
              <a:extLst>
                <a:ext uri="{FF2B5EF4-FFF2-40B4-BE49-F238E27FC236}">
                  <a16:creationId xmlns:a16="http://schemas.microsoft.com/office/drawing/2014/main" id="{44474A68-A1D5-483A-8C31-597B97043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631D4D9-A82F-4445-82BF-2547F1A4A355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10A01A8-F525-4163-A96B-F9ABD4AADB87}"/>
              </a:ext>
            </a:extLst>
          </p:cNvPr>
          <p:cNvSpPr/>
          <p:nvPr/>
        </p:nvSpPr>
        <p:spPr>
          <a:xfrm>
            <a:off x="6819900" y="2099241"/>
            <a:ext cx="1847850" cy="1804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A11C29-9F11-4343-B18B-7629ABB94F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16223"/>
            <a:ext cx="3492691" cy="232442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5B6DAE-5912-4027-BDC9-37EE5AD9E1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3623" y="1016223"/>
            <a:ext cx="3455526" cy="35004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9EF951-6B9A-4B69-B3B0-E6874DD5A7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1954" y="4527732"/>
            <a:ext cx="4021584" cy="15727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DEA1D9F-559F-4490-BDA5-1EABDE605173}"/>
              </a:ext>
            </a:extLst>
          </p:cNvPr>
          <p:cNvSpPr txBox="1"/>
          <p:nvPr/>
        </p:nvSpPr>
        <p:spPr>
          <a:xfrm>
            <a:off x="7368467" y="834501"/>
            <a:ext cx="4509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Suite</a:t>
            </a:r>
          </a:p>
          <a:p>
            <a:pPr algn="l"/>
            <a:r>
              <a:rPr lang="fr-BE" sz="1600" b="1" dirty="0">
                <a:latin typeface="Arial" panose="020B0604020202020204" pitchFamily="34" charset="0"/>
                <a:cs typeface="Arial" panose="020B0604020202020204" pitchFamily="34" charset="0"/>
              </a:rPr>
              <a:t>Importation automatique 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Propriétés matériaux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Conditions aux limites périodiques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Orientation des matériaux</a:t>
            </a:r>
          </a:p>
        </p:txBody>
      </p:sp>
    </p:spTree>
    <p:extLst>
      <p:ext uri="{BB962C8B-B14F-4D97-AF65-F5344CB8AC3E}">
        <p14:creationId xmlns:p14="http://schemas.microsoft.com/office/powerpoint/2010/main" val="1295062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0D8DB-BE92-6046-BE8C-411C16BEC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543995" cy="287045"/>
          </a:xfrm>
        </p:spPr>
        <p:txBody>
          <a:bodyPr/>
          <a:lstStyle/>
          <a:p>
            <a:r>
              <a:rPr lang="fr-BE" dirty="0"/>
              <a:t>Différents types d’éléments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4097E2-15F7-4C2A-9D60-BB40FF6A36BD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9" name="Picture 8" descr="Logo&#10;&#10;Description automatically generated">
              <a:extLst>
                <a:ext uri="{FF2B5EF4-FFF2-40B4-BE49-F238E27FC236}">
                  <a16:creationId xmlns:a16="http://schemas.microsoft.com/office/drawing/2014/main" id="{44474A68-A1D5-483A-8C31-597B97043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631D4D9-A82F-4445-82BF-2547F1A4A355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10A01A8-F525-4163-A96B-F9ABD4AADB87}"/>
              </a:ext>
            </a:extLst>
          </p:cNvPr>
          <p:cNvSpPr/>
          <p:nvPr/>
        </p:nvSpPr>
        <p:spPr>
          <a:xfrm>
            <a:off x="6819900" y="2099241"/>
            <a:ext cx="1847850" cy="1804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CDC7A5-06E4-4B52-8710-F97BB20166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310" y="1404753"/>
            <a:ext cx="4548976" cy="45142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3BC6AB-C342-4DC3-A5B5-A142ADC06A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244" y="1786493"/>
            <a:ext cx="201877" cy="41325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8E43501-43B4-4A46-94B6-0E47B7363E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3185" y="488127"/>
            <a:ext cx="4976130" cy="450285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4ABC627-0E21-4EAE-A915-E775AFE4A313}"/>
              </a:ext>
            </a:extLst>
          </p:cNvPr>
          <p:cNvSpPr txBox="1"/>
          <p:nvPr/>
        </p:nvSpPr>
        <p:spPr>
          <a:xfrm>
            <a:off x="479394" y="1083076"/>
            <a:ext cx="4705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Eléments quadrangulaires et triangulaires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66A38B-7D27-4F1F-BC39-50437795DE3E}"/>
              </a:ext>
            </a:extLst>
          </p:cNvPr>
          <p:cNvSpPr txBox="1"/>
          <p:nvPr/>
        </p:nvSpPr>
        <p:spPr>
          <a:xfrm>
            <a:off x="6977034" y="108284"/>
            <a:ext cx="4705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BE" sz="1600" dirty="0">
                <a:latin typeface="Arial" panose="020B0604020202020204" pitchFamily="34" charset="0"/>
                <a:cs typeface="Arial" panose="020B0604020202020204" pitchFamily="34" charset="0"/>
              </a:rPr>
              <a:t>Eléments tétraédriques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179EBFB-4452-42CF-B704-EE073882FC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3360" y="4341181"/>
            <a:ext cx="2285840" cy="226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984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BD02C-47A3-438F-8E84-C258BF3116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BE" dirty="0"/>
              <a:t>Basée sur Chateau et al. 2014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8761E-9CAE-43BA-BEFD-6B85EC1999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BE" dirty="0"/>
              <a:t>Approche probabiliste EF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7ED21B-B35B-47E0-B6F2-530C6F31DC57}"/>
              </a:ext>
            </a:extLst>
          </p:cNvPr>
          <p:cNvGrpSpPr/>
          <p:nvPr/>
        </p:nvGrpSpPr>
        <p:grpSpPr>
          <a:xfrm>
            <a:off x="8597482" y="6153317"/>
            <a:ext cx="759878" cy="346783"/>
            <a:chOff x="7855013" y="5986491"/>
            <a:chExt cx="1429379" cy="652322"/>
          </a:xfrm>
        </p:grpSpPr>
        <p:pic>
          <p:nvPicPr>
            <p:cNvPr id="6" name="Picture 5" descr="Logo&#10;&#10;Description automatically generated">
              <a:extLst>
                <a:ext uri="{FF2B5EF4-FFF2-40B4-BE49-F238E27FC236}">
                  <a16:creationId xmlns:a16="http://schemas.microsoft.com/office/drawing/2014/main" id="{207D0E9A-67A7-4EC9-A1C6-A73F8170D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5013" y="6040091"/>
              <a:ext cx="1245992" cy="545122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055CC0A-7CFB-436F-AF1F-7701E7904907}"/>
                </a:ext>
              </a:extLst>
            </p:cNvPr>
            <p:cNvCxnSpPr>
              <a:cxnSpLocks/>
            </p:cNvCxnSpPr>
            <p:nvPr/>
          </p:nvCxnSpPr>
          <p:spPr>
            <a:xfrm>
              <a:off x="9284392" y="5986491"/>
              <a:ext cx="0" cy="652322"/>
            </a:xfrm>
            <a:prstGeom prst="line">
              <a:avLst/>
            </a:prstGeom>
            <a:ln w="9525">
              <a:solidFill>
                <a:srgbClr val="B1B1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42071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0&quot;/&gt;&lt;/object&gt;&lt;object type=&quot;3&quot; unique_id=&quot;10004&quot;&gt;&lt;property id=&quot;20148&quot; value=&quot;5&quot;/&gt;&lt;property id=&quot;20300&quot; value=&quot;Slide 2&quot;/&gt;&lt;property id=&quot;20307&quot; value=&quot;261&quot;/&gt;&lt;/object&gt;&lt;object type=&quot;3&quot; unique_id=&quot;10005&quot;&gt;&lt;property id=&quot;20148&quot; value=&quot;5&quot;/&gt;&lt;property id=&quot;20300&quot; value=&quot;Slide 3&quot;/&gt;&lt;property id=&quot;20307&quot; value=&quot;262&quot;/&gt;&lt;/object&gt;&lt;object type=&quot;3&quot; unique_id=&quot;10006&quot;&gt;&lt;property id=&quot;20148&quot; value=&quot;5&quot;/&gt;&lt;property id=&quot;20300&quot; value=&quot;Slide 4&quot;/&gt;&lt;property id=&quot;20307&quot; value=&quot;299&quot;/&gt;&lt;/object&gt;&lt;object type=&quot;3&quot; unique_id=&quot;10007&quot;&gt;&lt;property id=&quot;20148&quot; value=&quot;5&quot;/&gt;&lt;property id=&quot;20300&quot; value=&quot;Slide 5&quot;/&gt;&lt;property id=&quot;20307&quot; value=&quot;269&quot;/&gt;&lt;/object&gt;&lt;object type=&quot;3&quot; unique_id=&quot;10008&quot;&gt;&lt;property id=&quot;20148&quot; value=&quot;5&quot;/&gt;&lt;property id=&quot;20300&quot; value=&quot;Slide 6&quot;/&gt;&lt;property id=&quot;20307&quot; value=&quot;300&quot;/&gt;&lt;/object&gt;&lt;object type=&quot;3&quot; unique_id=&quot;10009&quot;&gt;&lt;property id=&quot;20148&quot; value=&quot;5&quot;/&gt;&lt;property id=&quot;20300&quot; value=&quot;Slide 7&quot;/&gt;&lt;property id=&quot;20307&quot; value=&quot;271&quot;/&gt;&lt;/object&gt;&lt;object type=&quot;3&quot; unique_id=&quot;10010&quot;&gt;&lt;property id=&quot;20148&quot; value=&quot;5&quot;/&gt;&lt;property id=&quot;20300&quot; value=&quot;Slide 8&quot;/&gt;&lt;property id=&quot;20307&quot; value=&quot;301&quot;/&gt;&lt;/object&gt;&lt;object type=&quot;3&quot; unique_id=&quot;10011&quot;&gt;&lt;property id=&quot;20148&quot; value=&quot;5&quot;/&gt;&lt;property id=&quot;20300&quot; value=&quot;Slide 9 - &amp;quot;Agenda Slide Title&amp;quot;&quot;/&gt;&lt;property id=&quot;20307&quot; value=&quot;268&quot;/&gt;&lt;/object&gt;&lt;object type=&quot;3&quot; unique_id=&quot;10012&quot;&gt;&lt;property id=&quot;20148&quot; value=&quot;5&quot;/&gt;&lt;property id=&quot;20300&quot; value=&quot;Slide 10 - &amp;quot;Agenda Slide Title&amp;quot;&quot;/&gt;&lt;property id=&quot;20307&quot; value=&quot;274&quot;/&gt;&lt;/object&gt;&lt;object type=&quot;3&quot; unique_id=&quot;10013&quot;&gt;&lt;property id=&quot;20148&quot; value=&quot;5&quot;/&gt;&lt;property id=&quot;20300&quot; value=&quot;Slide 11 - &amp;quot;Slide Title, Bold, 24 pt.&amp;quot;&quot;/&gt;&lt;property id=&quot;20307&quot; value=&quot;272&quot;/&gt;&lt;/object&gt;&lt;object type=&quot;3&quot; unique_id=&quot;10014&quot;&gt;&lt;property id=&quot;20148&quot; value=&quot;5&quot;/&gt;&lt;property id=&quot;20300&quot; value=&quot;Slide 12 - &amp;quot;Slide Title, Bold, 24 pt. &amp;quot;&quot;/&gt;&lt;property id=&quot;20307&quot; value=&quot;273&quot;/&gt;&lt;/object&gt;&lt;object type=&quot;3&quot; unique_id=&quot;10015&quot;&gt;&lt;property id=&quot;20148&quot; value=&quot;5&quot;/&gt;&lt;property id=&quot;20300&quot; value=&quot;Slide 13 - &amp;quot;Slide Title, Bold, 24 pt. &amp;quot;&quot;/&gt;&lt;property id=&quot;20307&quot; value=&quot;275&quot;/&gt;&lt;/object&gt;&lt;object type=&quot;3&quot; unique_id=&quot;10016&quot;&gt;&lt;property id=&quot;20148&quot; value=&quot;5&quot;/&gt;&lt;property id=&quot;20300&quot; value=&quot;Slide 14 - &amp;quot;Slide Title, Bold, 24 pt.&amp;quot;&quot;/&gt;&lt;property id=&quot;20307&quot; value=&quot;277&quot;/&gt;&lt;/object&gt;&lt;object type=&quot;3&quot; unique_id=&quot;10017&quot;&gt;&lt;property id=&quot;20148&quot; value=&quot;5&quot;/&gt;&lt;property id=&quot;20300&quot; value=&quot;Slide 15 - &amp;quot;Slide Title, Bold, 24 pt.&amp;quot;&quot;/&gt;&lt;property id=&quot;20307&quot; value=&quot;278&quot;/&gt;&lt;/object&gt;&lt;object type=&quot;3&quot; unique_id=&quot;10018&quot;&gt;&lt;property id=&quot;20148&quot; value=&quot;5&quot;/&gt;&lt;property id=&quot;20300&quot; value=&quot;Slide 16 - &amp;quot;Slide Title, Bold, 24 pt.&amp;quot;&quot;/&gt;&lt;property id=&quot;20307&quot; value=&quot;279&quot;/&gt;&lt;/object&gt;&lt;object type=&quot;3&quot; unique_id=&quot;10019&quot;&gt;&lt;property id=&quot;20148&quot; value=&quot;5&quot;/&gt;&lt;property id=&quot;20300&quot; value=&quot;Slide 17 - &amp;quot;Slide Title, Bold, 24 pt.&amp;quot;&quot;/&gt;&lt;property id=&quot;20307&quot; value=&quot;280&quot;/&gt;&lt;/object&gt;&lt;object type=&quot;3&quot; unique_id=&quot;10020&quot;&gt;&lt;property id=&quot;20148&quot; value=&quot;5&quot;/&gt;&lt;property id=&quot;20300&quot; value=&quot;Slide 18 - &amp;quot;Slide Title, Bold, 24 pt.&amp;quot;&quot;/&gt;&lt;property id=&quot;20307&quot; value=&quot;281&quot;/&gt;&lt;/object&gt;&lt;object type=&quot;3&quot; unique_id=&quot;10021&quot;&gt;&lt;property id=&quot;20148&quot; value=&quot;5&quot;/&gt;&lt;property id=&quot;20300&quot; value=&quot;Slide 19 - &amp;quot;Slide Title, Bold, 24 pt.&amp;quot;&quot;/&gt;&lt;property id=&quot;20307&quot; value=&quot;282&quot;/&gt;&lt;/object&gt;&lt;object type=&quot;3&quot; unique_id=&quot;10022&quot;&gt;&lt;property id=&quot;20148&quot; value=&quot;5&quot;/&gt;&lt;property id=&quot;20300&quot; value=&quot;Slide 20 - &amp;quot;Slide Title, Bold, 24 pt.&amp;quot;&quot;/&gt;&lt;property id=&quot;20307&quot; value=&quot;283&quot;/&gt;&lt;/object&gt;&lt;object type=&quot;3&quot; unique_id=&quot;10023&quot;&gt;&lt;property id=&quot;20148&quot; value=&quot;5&quot;/&gt;&lt;property id=&quot;20300&quot; value=&quot;Slide 21 - &amp;quot;Slide Title, Bold, 24 pt.&amp;quot;&quot;/&gt;&lt;property id=&quot;20307&quot; value=&quot;284&quot;/&gt;&lt;/object&gt;&lt;object type=&quot;3&quot; unique_id=&quot;10024&quot;&gt;&lt;property id=&quot;20148&quot; value=&quot;5&quot;/&gt;&lt;property id=&quot;20300&quot; value=&quot;Slide 22 - &amp;quot;Slide Title, Bold, 24 pt.&amp;quot;&quot;/&gt;&lt;property id=&quot;20307&quot; value=&quot;285&quot;/&gt;&lt;/object&gt;&lt;object type=&quot;3&quot; unique_id=&quot;10025&quot;&gt;&lt;property id=&quot;20148&quot; value=&quot;5&quot;/&gt;&lt;property id=&quot;20300&quot; value=&quot;Slide 23 - &amp;quot;Slide Title, Bold, 24 pt.&amp;quot;&quot;/&gt;&lt;property id=&quot;20307&quot; value=&quot;287&quot;/&gt;&lt;/object&gt;&lt;object type=&quot;3&quot; unique_id=&quot;10026&quot;&gt;&lt;property id=&quot;20148&quot; value=&quot;5&quot;/&gt;&lt;property id=&quot;20300&quot; value=&quot;Slide 24 - &amp;quot;Slide Title, Bold, 24 pt.&amp;quot;&quot;/&gt;&lt;property id=&quot;20307&quot; value=&quot;292&quot;/&gt;&lt;/object&gt;&lt;object type=&quot;3&quot; unique_id=&quot;10027&quot;&gt;&lt;property id=&quot;20148&quot; value=&quot;5&quot;/&gt;&lt;property id=&quot;20300&quot; value=&quot;Slide 25 - &amp;quot;Slide Title, Bold, 24 pt.&amp;quot;&quot;/&gt;&lt;property id=&quot;20307&quot; value=&quot;298&quot;/&gt;&lt;/object&gt;&lt;object type=&quot;3&quot; unique_id=&quot;10028&quot;&gt;&lt;property id=&quot;20148&quot; value=&quot;5&quot;/&gt;&lt;property id=&quot;20300&quot; value=&quot;Slide 26 - &amp;quot;Slide Title, Bold, 24 pt.&amp;quot;&quot;/&gt;&lt;property id=&quot;20307&quot; value=&quot;296&quot;/&gt;&lt;/object&gt;&lt;object type=&quot;3&quot; unique_id=&quot;10029&quot;&gt;&lt;property id=&quot;20148&quot; value=&quot;5&quot;/&gt;&lt;property id=&quot;20300&quot; value=&quot;Slide 27 - &amp;quot;Slide Title, Bold, 24 pt.&amp;quot;&quot;/&gt;&lt;property id=&quot;20307&quot; value=&quot;293&quot;/&gt;&lt;/object&gt;&lt;object type=&quot;3&quot; unique_id=&quot;10030&quot;&gt;&lt;property id=&quot;20148&quot; value=&quot;5&quot;/&gt;&lt;property id=&quot;20300&quot; value=&quot;Slide 28&quot;/&gt;&lt;property id=&quot;20307&quot; value=&quot;294&quot;/&gt;&lt;/object&gt;&lt;object type=&quot;3&quot; unique_id=&quot;10031&quot;&gt;&lt;property id=&quot;20148&quot; value=&quot;5&quot;/&gt;&lt;property id=&quot;20300&quot; value=&quot;Slide 29&quot;/&gt;&lt;property id=&quot;20307&quot; value=&quot;289&quot;/&gt;&lt;/object&gt;&lt;object type=&quot;3&quot; unique_id=&quot;10032&quot;&gt;&lt;property id=&quot;20148&quot; value=&quot;5&quot;/&gt;&lt;property id=&quot;20300&quot; value=&quot;Slide 30&quot;/&gt;&lt;property id=&quot;20307&quot; value=&quot;290&quot;/&gt;&lt;/object&gt;&lt;object type=&quot;3&quot; unique_id=&quot;10033&quot;&gt;&lt;property id=&quot;20148&quot; value=&quot;5&quot;/&gt;&lt;property id=&quot;20300&quot; value=&quot;Slide 31&quot;/&gt;&lt;property id=&quot;20307&quot; value=&quot;291&quot;/&gt;&lt;/object&gt;&lt;/object&gt;&lt;object type=&quot;8&quot; unique_id=&quot;10066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Hexagon">
      <a:dk1>
        <a:srgbClr val="000000"/>
      </a:dk1>
      <a:lt1>
        <a:srgbClr val="FFFFFF"/>
      </a:lt1>
      <a:dk2>
        <a:srgbClr val="666666"/>
      </a:dk2>
      <a:lt2>
        <a:srgbClr val="D1D3D3"/>
      </a:lt2>
      <a:accent1>
        <a:srgbClr val="0097BA"/>
      </a:accent1>
      <a:accent2>
        <a:srgbClr val="85CDDB"/>
      </a:accent2>
      <a:accent3>
        <a:srgbClr val="A5D867"/>
      </a:accent3>
      <a:accent4>
        <a:srgbClr val="005072"/>
      </a:accent4>
      <a:accent5>
        <a:srgbClr val="509E2F"/>
      </a:accent5>
      <a:accent6>
        <a:srgbClr val="ED8B00"/>
      </a:accent6>
      <a:hlink>
        <a:srgbClr val="0096B9"/>
      </a:hlink>
      <a:folHlink>
        <a:srgbClr val="0096B9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6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HexagonMI-eXstream_Powerpoint_Template" id="{B30F377D-F69E-A34E-9937-7FEC19C4ADC6}" vid="{91AE38E3-9220-354C-95C4-E2596132C8E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689C359221F84CA6C8A700AD48302A" ma:contentTypeVersion="86" ma:contentTypeDescription="Create a new document." ma:contentTypeScope="" ma:versionID="9c9888b04033b855555cdaa28e4e193d">
  <xsd:schema xmlns:xsd="http://www.w3.org/2001/XMLSchema" xmlns:xs="http://www.w3.org/2001/XMLSchema" xmlns:p="http://schemas.microsoft.com/office/2006/metadata/properties" xmlns:ns2="d62b6ecb-acff-4b24-a527-ff2b271ebe71" xmlns:ns3="06fa9243-f6f6-4c83-8c18-4e880acd4ff6" targetNamespace="http://schemas.microsoft.com/office/2006/metadata/properties" ma:root="true" ma:fieldsID="a129fe14051ca323bdbea6bb142cf8bd" ns2:_="" ns3:_="">
    <xsd:import namespace="d62b6ecb-acff-4b24-a527-ff2b271ebe71"/>
    <xsd:import namespace="06fa9243-f6f6-4c83-8c18-4e880acd4ff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2:_dlc_DocId" minOccurs="0"/>
                <xsd:element ref="ns2:_dlc_DocIdUrl" minOccurs="0"/>
                <xsd:element ref="ns2:_dlc_DocIdPersistId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2b6ecb-acff-4b24-a527-ff2b271ebe7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5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6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7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fa9243-f6f6-4c83-8c18-4e880acd4f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62b6ecb-acff-4b24-a527-ff2b271ebe71">23CEHAA2X2SM-2102554853-211705</_dlc_DocId>
    <_dlc_DocIdUrl xmlns="d62b6ecb-acff-4b24-a527-ff2b271ebe71">
      <Url>https://slidegenius365.sharepoint.com/_layouts/15/DocIdRedir.aspx?ID=23CEHAA2X2SM-2102554853-211705</Url>
      <Description>23CEHAA2X2SM-2102554853-211705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5580CD-C463-4A8C-8D0B-FCA2F50053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62b6ecb-acff-4b24-a527-ff2b271ebe71"/>
    <ds:schemaRef ds:uri="06fa9243-f6f6-4c83-8c18-4e880acd4f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7794DA4-B143-4F60-BF7C-EA867C43D1FE}">
  <ds:schemaRefs>
    <ds:schemaRef ds:uri="d62b6ecb-acff-4b24-a527-ff2b271ebe71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06fa9243-f6f6-4c83-8c18-4e880acd4ff6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A99FCF3-6144-4376-9B98-0FCDBE6AD12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543A033-2779-4EB5-82E0-EE769341BA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HexagonMI-eXstream_Powerpoint_Template</Template>
  <TotalTime>0</TotalTime>
  <Words>694</Words>
  <Application>Microsoft Office PowerPoint</Application>
  <PresentationFormat>Widescreen</PresentationFormat>
  <Paragraphs>127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Calibri</vt:lpstr>
      <vt:lpstr>Cambria Math</vt:lpstr>
      <vt:lpstr>Courier New</vt:lpstr>
      <vt:lpstr>Office Theme</vt:lpstr>
      <vt:lpstr>PowerPoint Presentation</vt:lpstr>
      <vt:lpstr>Agenda</vt:lpstr>
      <vt:lpstr>PowerPoint Presentation</vt:lpstr>
      <vt:lpstr>Point de départ</vt:lpstr>
      <vt:lpstr>Etat actuel du script d’importation</vt:lpstr>
      <vt:lpstr>VER 3D</vt:lpstr>
      <vt:lpstr>Après importation du maillage</vt:lpstr>
      <vt:lpstr>Différents types d’éléments</vt:lpstr>
      <vt:lpstr>PowerPoint Presentation</vt:lpstr>
      <vt:lpstr>Chargement unidirectionnel – Evolution de l’endommagement</vt:lpstr>
      <vt:lpstr>Digimat-FE avec nouveau code de variabilité implémenté</vt:lpstr>
      <vt:lpstr>Calcul avec approche probabiliste</vt:lpstr>
      <vt:lpstr>Interface : éléments cohésifs</vt:lpstr>
      <vt:lpstr>Loi d’endommagement des éléments cohésifs</vt:lpstr>
      <vt:lpstr>Etat de contrainte 11 avant endommagement</vt:lpstr>
      <vt:lpstr>Failure index avant premier endommagement</vt:lpstr>
      <vt:lpstr>Endommagement de l’interface avant premier endommagement de la matrice</vt:lpstr>
      <vt:lpstr>Premier endommagement de la matrice</vt:lpstr>
      <vt:lpstr>Endommagement de l’interface cohésive après premier endommagement de la matrice</vt:lpstr>
      <vt:lpstr>Endommagement progressif de l’interface cohésive</vt:lpstr>
      <vt:lpstr>Rupture progressive des fibres SiC</vt:lpstr>
      <vt:lpstr>Comparaison avec résultats expérimentaux</vt:lpstr>
      <vt:lpstr>PowerPoint Presentation</vt:lpstr>
      <vt:lpstr>Analyse d’une seule fibre entouré de matrice</vt:lpstr>
      <vt:lpstr>Analyse d’une seule fibre entouré de matrice</vt:lpstr>
      <vt:lpstr>Une section de longueur de la matrice avec une contrainte à rupture moins élevé</vt:lpstr>
      <vt:lpstr>Rupture de la section plus faible de la matrice</vt:lpstr>
      <vt:lpstr>Endommagement progressif de l’interface </vt:lpstr>
      <vt:lpstr>L’interface se trouve totalement endommagé et la fibre reprend la charge en sa totalité</vt:lpstr>
      <vt:lpstr>PowerPoint Presentation</vt:lpstr>
      <vt:lpstr>Modélisation de l’interphase avec éléments solides 3D</vt:lpstr>
      <vt:lpstr>Modélisation de l’interphase avec des éléments solides 3D</vt:lpstr>
      <vt:lpstr>Modélisation de l’interphase avec des éléments solides 3D</vt:lpstr>
      <vt:lpstr>PowerPoint Presentation</vt:lpstr>
      <vt:lpstr>Une fibre avec 3 sections faibles de matrice</vt:lpstr>
      <vt:lpstr>Après délétion d’éléments </vt:lpstr>
      <vt:lpstr>PyPost</vt:lpstr>
      <vt:lpstr>Comparaison EF - Analytique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TANAKANUNES Gabriel</dc:creator>
  <cp:keywords/>
  <dc:description/>
  <cp:lastModifiedBy>Gabriel</cp:lastModifiedBy>
  <cp:revision>3</cp:revision>
  <dcterms:created xsi:type="dcterms:W3CDTF">2020-11-19T09:47:44Z</dcterms:created>
  <dcterms:modified xsi:type="dcterms:W3CDTF">2020-12-01T14:44:11Z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0x010100C4689C359221F84CA6C8A700AD48302A</vt:lpwstr>
  </property>
  <property fmtid="{D5CDD505-2E9C-101B-9397-08002B2CF9AE}" pid="3" name="_dlc_DocIdItemGuid">
    <vt:lpwstr>d1e074de-e6c2-4918-9db0-2fa8667cf0b1</vt:lpwstr>
  </property>
</Properties>
</file>